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4" r:id="rId4"/>
    <p:sldId id="260" r:id="rId5"/>
    <p:sldId id="275" r:id="rId6"/>
    <p:sldId id="261" r:id="rId7"/>
    <p:sldId id="262" r:id="rId8"/>
    <p:sldId id="263" r:id="rId9"/>
    <p:sldId id="272" r:id="rId10"/>
    <p:sldId id="265" r:id="rId11"/>
    <p:sldId id="276" r:id="rId12"/>
    <p:sldId id="268" r:id="rId13"/>
    <p:sldId id="269" r:id="rId14"/>
    <p:sldId id="274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E32025-2FF8-4EFC-A78D-994894BBCF5D}" v="94" dt="2024-10-28T14:29:52.3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7" autoAdjust="0"/>
    <p:restoredTop sz="94660"/>
  </p:normalViewPr>
  <p:slideViewPr>
    <p:cSldViewPr snapToGrid="0">
      <p:cViewPr varScale="1">
        <p:scale>
          <a:sx n="93" d="100"/>
          <a:sy n="93" d="100"/>
        </p:scale>
        <p:origin x="80" y="4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n Murphy" userId="e9e1a97f8aae1532" providerId="LiveId" clId="{A6E32025-2FF8-4EFC-A78D-994894BBCF5D}"/>
    <pc:docChg chg="undo custSel addSld delSld modSld sldOrd">
      <pc:chgData name="Van Murphy" userId="e9e1a97f8aae1532" providerId="LiveId" clId="{A6E32025-2FF8-4EFC-A78D-994894BBCF5D}" dt="2024-10-28T14:30:13.743" v="579" actId="26606"/>
      <pc:docMkLst>
        <pc:docMk/>
      </pc:docMkLst>
      <pc:sldChg chg="modSp mod">
        <pc:chgData name="Van Murphy" userId="e9e1a97f8aae1532" providerId="LiveId" clId="{A6E32025-2FF8-4EFC-A78D-994894BBCF5D}" dt="2024-10-27T23:57:26.298" v="13" actId="20577"/>
        <pc:sldMkLst>
          <pc:docMk/>
          <pc:sldMk cId="1584458972" sldId="256"/>
        </pc:sldMkLst>
        <pc:spChg chg="mod">
          <ac:chgData name="Van Murphy" userId="e9e1a97f8aae1532" providerId="LiveId" clId="{A6E32025-2FF8-4EFC-A78D-994894BBCF5D}" dt="2024-10-27T23:57:26.298" v="13" actId="20577"/>
          <ac:spMkLst>
            <pc:docMk/>
            <pc:sldMk cId="1584458972" sldId="256"/>
            <ac:spMk id="3" creationId="{97C15C2E-F9BC-27E0-4F5E-8157F50E900B}"/>
          </ac:spMkLst>
        </pc:spChg>
      </pc:sldChg>
      <pc:sldChg chg="addSp delSp modSp add del mod">
        <pc:chgData name="Van Murphy" userId="e9e1a97f8aae1532" providerId="LiveId" clId="{A6E32025-2FF8-4EFC-A78D-994894BBCF5D}" dt="2024-10-28T14:23:43.689" v="467" actId="113"/>
        <pc:sldMkLst>
          <pc:docMk/>
          <pc:sldMk cId="1657818990" sldId="258"/>
        </pc:sldMkLst>
        <pc:spChg chg="mod">
          <ac:chgData name="Van Murphy" userId="e9e1a97f8aae1532" providerId="LiveId" clId="{A6E32025-2FF8-4EFC-A78D-994894BBCF5D}" dt="2024-10-28T14:23:43.689" v="467" actId="113"/>
          <ac:spMkLst>
            <pc:docMk/>
            <pc:sldMk cId="1657818990" sldId="258"/>
            <ac:spMk id="2" creationId="{82CC6299-96D4-55E2-6EF5-D16300705455}"/>
          </ac:spMkLst>
        </pc:spChg>
        <pc:spChg chg="add del">
          <ac:chgData name="Van Murphy" userId="e9e1a97f8aae1532" providerId="LiveId" clId="{A6E32025-2FF8-4EFC-A78D-994894BBCF5D}" dt="2024-10-28T04:13:34.326" v="52" actId="478"/>
          <ac:spMkLst>
            <pc:docMk/>
            <pc:sldMk cId="1657818990" sldId="258"/>
            <ac:spMk id="4" creationId="{3C03B18D-7FE2-AB4E-2BE9-C1ADF9419D43}"/>
          </ac:spMkLst>
        </pc:spChg>
        <pc:spChg chg="add del mod">
          <ac:chgData name="Van Murphy" userId="e9e1a97f8aae1532" providerId="LiveId" clId="{A6E32025-2FF8-4EFC-A78D-994894BBCF5D}" dt="2024-10-28T14:23:29.460" v="462" actId="26606"/>
          <ac:spMkLst>
            <pc:docMk/>
            <pc:sldMk cId="1657818990" sldId="258"/>
            <ac:spMk id="4" creationId="{5DC2B76A-FA27-9137-AEEE-E18110766ED8}"/>
          </ac:spMkLst>
        </pc:spChg>
        <pc:spChg chg="add del mod">
          <ac:chgData name="Van Murphy" userId="e9e1a97f8aae1532" providerId="LiveId" clId="{A6E32025-2FF8-4EFC-A78D-994894BBCF5D}" dt="2024-10-28T14:23:36.224" v="465" actId="478"/>
          <ac:spMkLst>
            <pc:docMk/>
            <pc:sldMk cId="1657818990" sldId="258"/>
            <ac:spMk id="6" creationId="{61AE3D70-FF1C-6CA3-4977-5E5752091695}"/>
          </ac:spMkLst>
        </pc:spChg>
        <pc:spChg chg="del">
          <ac:chgData name="Van Murphy" userId="e9e1a97f8aae1532" providerId="LiveId" clId="{A6E32025-2FF8-4EFC-A78D-994894BBCF5D}" dt="2024-10-28T04:14:40.339" v="90" actId="26606"/>
          <ac:spMkLst>
            <pc:docMk/>
            <pc:sldMk cId="1657818990" sldId="258"/>
            <ac:spMk id="43" creationId="{BACC6370-2D7E-4714-9D71-7542949D7D5D}"/>
          </ac:spMkLst>
        </pc:spChg>
        <pc:spChg chg="del">
          <ac:chgData name="Van Murphy" userId="e9e1a97f8aae1532" providerId="LiveId" clId="{A6E32025-2FF8-4EFC-A78D-994894BBCF5D}" dt="2024-10-28T04:14:40.339" v="90" actId="26606"/>
          <ac:spMkLst>
            <pc:docMk/>
            <pc:sldMk cId="1657818990" sldId="258"/>
            <ac:spMk id="45" creationId="{F68B3F68-107C-434F-AA38-110D5EA91B85}"/>
          </ac:spMkLst>
        </pc:spChg>
        <pc:spChg chg="del">
          <ac:chgData name="Van Murphy" userId="e9e1a97f8aae1532" providerId="LiveId" clId="{A6E32025-2FF8-4EFC-A78D-994894BBCF5D}" dt="2024-10-28T04:14:40.339" v="90" actId="26606"/>
          <ac:spMkLst>
            <pc:docMk/>
            <pc:sldMk cId="1657818990" sldId="258"/>
            <ac:spMk id="47" creationId="{AAD0DBB9-1A4B-4391-81D4-CB19F9AB918A}"/>
          </ac:spMkLst>
        </pc:spChg>
        <pc:spChg chg="del">
          <ac:chgData name="Van Murphy" userId="e9e1a97f8aae1532" providerId="LiveId" clId="{A6E32025-2FF8-4EFC-A78D-994894BBCF5D}" dt="2024-10-28T04:14:40.339" v="90" actId="26606"/>
          <ac:spMkLst>
            <pc:docMk/>
            <pc:sldMk cId="1657818990" sldId="258"/>
            <ac:spMk id="49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23:29.460" v="462" actId="26606"/>
          <ac:spMkLst>
            <pc:docMk/>
            <pc:sldMk cId="1657818990" sldId="258"/>
            <ac:spMk id="54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23:29.460" v="462" actId="26606"/>
          <ac:spMkLst>
            <pc:docMk/>
            <pc:sldMk cId="1657818990" sldId="258"/>
            <ac:spMk id="56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23:29.460" v="462" actId="26606"/>
          <ac:spMkLst>
            <pc:docMk/>
            <pc:sldMk cId="1657818990" sldId="258"/>
            <ac:spMk id="58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23:29.460" v="462" actId="26606"/>
          <ac:spMkLst>
            <pc:docMk/>
            <pc:sldMk cId="1657818990" sldId="258"/>
            <ac:spMk id="60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10:52.449" v="361" actId="26606"/>
          <ac:spMkLst>
            <pc:docMk/>
            <pc:sldMk cId="1657818990" sldId="258"/>
            <ac:spMk id="65" creationId="{DEE2AD96-B495-4E06-9291-B71706F728CB}"/>
          </ac:spMkLst>
        </pc:spChg>
        <pc:spChg chg="add del">
          <ac:chgData name="Van Murphy" userId="e9e1a97f8aae1532" providerId="LiveId" clId="{A6E32025-2FF8-4EFC-A78D-994894BBCF5D}" dt="2024-10-28T14:23:29.437" v="461" actId="26606"/>
          <ac:spMkLst>
            <pc:docMk/>
            <pc:sldMk cId="1657818990" sldId="258"/>
            <ac:spMk id="66" creationId="{5C8908E2-EE49-44D2-9428-A28D2312A8D5}"/>
          </ac:spMkLst>
        </pc:spChg>
        <pc:spChg chg="add del">
          <ac:chgData name="Van Murphy" userId="e9e1a97f8aae1532" providerId="LiveId" clId="{A6E32025-2FF8-4EFC-A78D-994894BBCF5D}" dt="2024-10-28T14:10:52.449" v="361" actId="26606"/>
          <ac:spMkLst>
            <pc:docMk/>
            <pc:sldMk cId="1657818990" sldId="258"/>
            <ac:spMk id="67" creationId="{53CF6D67-C5A8-4ADD-9E8E-1E38CA1D3166}"/>
          </ac:spMkLst>
        </pc:spChg>
        <pc:spChg chg="add del">
          <ac:chgData name="Van Murphy" userId="e9e1a97f8aae1532" providerId="LiveId" clId="{A6E32025-2FF8-4EFC-A78D-994894BBCF5D}" dt="2024-10-28T14:10:52.449" v="361" actId="26606"/>
          <ac:spMkLst>
            <pc:docMk/>
            <pc:sldMk cId="1657818990" sldId="258"/>
            <ac:spMk id="69" creationId="{86909FA0-B515-4681-B7A8-FA281D133B94}"/>
          </ac:spMkLst>
        </pc:spChg>
        <pc:spChg chg="add del">
          <ac:chgData name="Van Murphy" userId="e9e1a97f8aae1532" providerId="LiveId" clId="{A6E32025-2FF8-4EFC-A78D-994894BBCF5D}" dt="2024-10-28T14:10:52.449" v="361" actId="26606"/>
          <ac:spMkLst>
            <pc:docMk/>
            <pc:sldMk cId="1657818990" sldId="258"/>
            <ac:spMk id="71" creationId="{21C9FE86-FCC3-4A31-AA1C-C882262B7FE7}"/>
          </ac:spMkLst>
        </pc:spChg>
        <pc:spChg chg="add del">
          <ac:chgData name="Van Murphy" userId="e9e1a97f8aae1532" providerId="LiveId" clId="{A6E32025-2FF8-4EFC-A78D-994894BBCF5D}" dt="2024-10-28T14:23:29.437" v="461" actId="26606"/>
          <ac:spMkLst>
            <pc:docMk/>
            <pc:sldMk cId="1657818990" sldId="258"/>
            <ac:spMk id="72" creationId="{7449A6C7-D15F-4AA5-BFA5-71A404B47016}"/>
          </ac:spMkLst>
        </pc:spChg>
        <pc:spChg chg="add del">
          <ac:chgData name="Van Murphy" userId="e9e1a97f8aae1532" providerId="LiveId" clId="{A6E32025-2FF8-4EFC-A78D-994894BBCF5D}" dt="2024-10-28T14:10:52.449" v="361" actId="26606"/>
          <ac:spMkLst>
            <pc:docMk/>
            <pc:sldMk cId="1657818990" sldId="258"/>
            <ac:spMk id="73" creationId="{7D96243B-ECED-4B71-8E06-AE9A285EAD20}"/>
          </ac:spMkLst>
        </pc:spChg>
        <pc:spChg chg="add del">
          <ac:chgData name="Van Murphy" userId="e9e1a97f8aae1532" providerId="LiveId" clId="{A6E32025-2FF8-4EFC-A78D-994894BBCF5D}" dt="2024-10-28T14:23:29.437" v="461" actId="26606"/>
          <ac:spMkLst>
            <pc:docMk/>
            <pc:sldMk cId="1657818990" sldId="258"/>
            <ac:spMk id="74" creationId="{ED888B23-07FA-482A-96DF-47E31AF1A603}"/>
          </ac:spMkLst>
        </pc:spChg>
        <pc:spChg chg="add del">
          <ac:chgData name="Van Murphy" userId="e9e1a97f8aae1532" providerId="LiveId" clId="{A6E32025-2FF8-4EFC-A78D-994894BBCF5D}" dt="2024-10-28T14:10:52.449" v="361" actId="26606"/>
          <ac:spMkLst>
            <pc:docMk/>
            <pc:sldMk cId="1657818990" sldId="258"/>
            <ac:spMk id="75" creationId="{A09989E4-EFDC-4A90-A633-E0525FB4139E}"/>
          </ac:spMkLst>
        </pc:spChg>
        <pc:spChg chg="add">
          <ac:chgData name="Van Murphy" userId="e9e1a97f8aae1532" providerId="LiveId" clId="{A6E32025-2FF8-4EFC-A78D-994894BBCF5D}" dt="2024-10-28T14:23:29.460" v="462" actId="26606"/>
          <ac:spMkLst>
            <pc:docMk/>
            <pc:sldMk cId="1657818990" sldId="258"/>
            <ac:spMk id="76" creationId="{BACC6370-2D7E-4714-9D71-7542949D7D5D}"/>
          </ac:spMkLst>
        </pc:spChg>
        <pc:spChg chg="add">
          <ac:chgData name="Van Murphy" userId="e9e1a97f8aae1532" providerId="LiveId" clId="{A6E32025-2FF8-4EFC-A78D-994894BBCF5D}" dt="2024-10-28T14:23:29.460" v="462" actId="26606"/>
          <ac:spMkLst>
            <pc:docMk/>
            <pc:sldMk cId="1657818990" sldId="258"/>
            <ac:spMk id="77" creationId="{F68B3F68-107C-434F-AA38-110D5EA91B85}"/>
          </ac:spMkLst>
        </pc:spChg>
        <pc:spChg chg="add">
          <ac:chgData name="Van Murphy" userId="e9e1a97f8aae1532" providerId="LiveId" clId="{A6E32025-2FF8-4EFC-A78D-994894BBCF5D}" dt="2024-10-28T14:23:29.460" v="462" actId="26606"/>
          <ac:spMkLst>
            <pc:docMk/>
            <pc:sldMk cId="1657818990" sldId="258"/>
            <ac:spMk id="78" creationId="{AAD0DBB9-1A4B-4391-81D4-CB19F9AB918A}"/>
          </ac:spMkLst>
        </pc:spChg>
        <pc:spChg chg="add">
          <ac:chgData name="Van Murphy" userId="e9e1a97f8aae1532" providerId="LiveId" clId="{A6E32025-2FF8-4EFC-A78D-994894BBCF5D}" dt="2024-10-28T14:23:29.460" v="462" actId="26606"/>
          <ac:spMkLst>
            <pc:docMk/>
            <pc:sldMk cId="1657818990" sldId="258"/>
            <ac:spMk id="79" creationId="{063BBA22-50EA-4C4D-BE05-F1CE4E63AA56}"/>
          </ac:spMkLst>
        </pc:spChg>
        <pc:grpChg chg="add del">
          <ac:chgData name="Van Murphy" userId="e9e1a97f8aae1532" providerId="LiveId" clId="{A6E32025-2FF8-4EFC-A78D-994894BBCF5D}" dt="2024-10-28T14:23:29.437" v="461" actId="26606"/>
          <ac:grpSpMkLst>
            <pc:docMk/>
            <pc:sldMk cId="1657818990" sldId="258"/>
            <ac:grpSpMk id="68" creationId="{05314994-6337-4875-8CF5-652CAFE8342C}"/>
          </ac:grpSpMkLst>
        </pc:grpChg>
        <pc:graphicFrameChg chg="add mod">
          <ac:chgData name="Van Murphy" userId="e9e1a97f8aae1532" providerId="LiveId" clId="{A6E32025-2FF8-4EFC-A78D-994894BBCF5D}" dt="2024-10-28T14:23:33.558" v="464"/>
          <ac:graphicFrameMkLst>
            <pc:docMk/>
            <pc:sldMk cId="1657818990" sldId="258"/>
            <ac:graphicFrameMk id="7" creationId="{88F94E41-2D62-6F2D-F338-F0EC129C9EBE}"/>
          </ac:graphicFrameMkLst>
        </pc:graphicFrameChg>
        <pc:graphicFrameChg chg="del mod modGraphic">
          <ac:chgData name="Van Murphy" userId="e9e1a97f8aae1532" providerId="LiveId" clId="{A6E32025-2FF8-4EFC-A78D-994894BBCF5D}" dt="2024-10-28T14:09:13.510" v="341" actId="478"/>
          <ac:graphicFrameMkLst>
            <pc:docMk/>
            <pc:sldMk cId="1657818990" sldId="258"/>
            <ac:graphicFrameMk id="38" creationId="{C5ABDAAB-6706-D4EE-4DA7-4F5878885079}"/>
          </ac:graphicFrameMkLst>
        </pc:graphicFrameChg>
        <pc:graphicFrameChg chg="add del">
          <ac:chgData name="Van Murphy" userId="e9e1a97f8aae1532" providerId="LiveId" clId="{A6E32025-2FF8-4EFC-A78D-994894BBCF5D}" dt="2024-10-28T14:22:10.075" v="444" actId="26606"/>
          <ac:graphicFrameMkLst>
            <pc:docMk/>
            <pc:sldMk cId="1657818990" sldId="258"/>
            <ac:graphicFrameMk id="62" creationId="{19CB55A5-1D35-9423-4EFF-9F44F110639B}"/>
          </ac:graphicFrameMkLst>
        </pc:graphicFrameChg>
        <pc:graphicFrameChg chg="add del">
          <ac:chgData name="Van Murphy" userId="e9e1a97f8aae1532" providerId="LiveId" clId="{A6E32025-2FF8-4EFC-A78D-994894BBCF5D}" dt="2024-10-28T14:23:29.437" v="461" actId="26606"/>
          <ac:graphicFrameMkLst>
            <pc:docMk/>
            <pc:sldMk cId="1657818990" sldId="258"/>
            <ac:graphicFrameMk id="64" creationId="{CD947210-00AD-6EA8-4B30-2AB4CCDCF4A1}"/>
          </ac:graphicFrameMkLst>
        </pc:graphicFrameChg>
        <pc:graphicFrameChg chg="add del">
          <ac:chgData name="Van Murphy" userId="e9e1a97f8aae1532" providerId="LiveId" clId="{A6E32025-2FF8-4EFC-A78D-994894BBCF5D}" dt="2024-10-28T14:23:33.132" v="463" actId="478"/>
          <ac:graphicFrameMkLst>
            <pc:docMk/>
            <pc:sldMk cId="1657818990" sldId="258"/>
            <ac:graphicFrameMk id="80" creationId="{43150437-72CE-A8D3-269B-F2983268C130}"/>
          </ac:graphicFrameMkLst>
        </pc:graphicFrameChg>
      </pc:sldChg>
      <pc:sldChg chg="addSp delSp add del setBg delDesignElem">
        <pc:chgData name="Van Murphy" userId="e9e1a97f8aae1532" providerId="LiveId" clId="{A6E32025-2FF8-4EFC-A78D-994894BBCF5D}" dt="2024-10-28T04:14:11.962" v="81"/>
        <pc:sldMkLst>
          <pc:docMk/>
          <pc:sldMk cId="1963002964" sldId="258"/>
        </pc:sldMkLst>
        <pc:spChg chg="add del">
          <ac:chgData name="Van Murphy" userId="e9e1a97f8aae1532" providerId="LiveId" clId="{A6E32025-2FF8-4EFC-A78D-994894BBCF5D}" dt="2024-10-28T04:14:11.962" v="81"/>
          <ac:spMkLst>
            <pc:docMk/>
            <pc:sldMk cId="1963002964" sldId="258"/>
            <ac:spMk id="43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04:14:11.962" v="81"/>
          <ac:spMkLst>
            <pc:docMk/>
            <pc:sldMk cId="1963002964" sldId="258"/>
            <ac:spMk id="45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04:14:11.962" v="81"/>
          <ac:spMkLst>
            <pc:docMk/>
            <pc:sldMk cId="1963002964" sldId="258"/>
            <ac:spMk id="47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04:14:11.962" v="81"/>
          <ac:spMkLst>
            <pc:docMk/>
            <pc:sldMk cId="1963002964" sldId="258"/>
            <ac:spMk id="49" creationId="{063BBA22-50EA-4C4D-BE05-F1CE4E63AA56}"/>
          </ac:spMkLst>
        </pc:spChg>
      </pc:sldChg>
      <pc:sldChg chg="add del">
        <pc:chgData name="Van Murphy" userId="e9e1a97f8aae1532" providerId="LiveId" clId="{A6E32025-2FF8-4EFC-A78D-994894BBCF5D}" dt="2024-10-28T04:13:13.608" v="49" actId="2696"/>
        <pc:sldMkLst>
          <pc:docMk/>
          <pc:sldMk cId="1739789931" sldId="259"/>
        </pc:sldMkLst>
      </pc:sldChg>
      <pc:sldChg chg="addSp delSp modSp mod">
        <pc:chgData name="Van Murphy" userId="e9e1a97f8aae1532" providerId="LiveId" clId="{A6E32025-2FF8-4EFC-A78D-994894BBCF5D}" dt="2024-10-28T14:23:51.300" v="470" actId="113"/>
        <pc:sldMkLst>
          <pc:docMk/>
          <pc:sldMk cId="1456784229" sldId="260"/>
        </pc:sldMkLst>
        <pc:spChg chg="mod">
          <ac:chgData name="Van Murphy" userId="e9e1a97f8aae1532" providerId="LiveId" clId="{A6E32025-2FF8-4EFC-A78D-994894BBCF5D}" dt="2024-10-28T14:23:51.300" v="470" actId="113"/>
          <ac:spMkLst>
            <pc:docMk/>
            <pc:sldMk cId="1456784229" sldId="260"/>
            <ac:spMk id="2" creationId="{62B972CD-E325-D511-2D2E-35AF50E089BB}"/>
          </ac:spMkLst>
        </pc:spChg>
        <pc:spChg chg="add del mod">
          <ac:chgData name="Van Murphy" userId="e9e1a97f8aae1532" providerId="LiveId" clId="{A6E32025-2FF8-4EFC-A78D-994894BBCF5D}" dt="2024-10-28T04:15:41.144" v="95"/>
          <ac:spMkLst>
            <pc:docMk/>
            <pc:sldMk cId="1456784229" sldId="260"/>
            <ac:spMk id="4" creationId="{02823D75-3FBD-A8C5-BD87-F64E675A88A1}"/>
          </ac:spMkLst>
        </pc:spChg>
        <pc:spChg chg="add del mod">
          <ac:chgData name="Van Murphy" userId="e9e1a97f8aae1532" providerId="LiveId" clId="{A6E32025-2FF8-4EFC-A78D-994894BBCF5D}" dt="2024-10-28T04:15:43.280" v="96" actId="26606"/>
          <ac:spMkLst>
            <pc:docMk/>
            <pc:sldMk cId="1456784229" sldId="260"/>
            <ac:spMk id="6" creationId="{25698455-482C-FFDE-2C94-F77485580F8B}"/>
          </ac:spMkLst>
        </pc:spChg>
        <pc:spChg chg="add del mod">
          <ac:chgData name="Van Murphy" userId="e9e1a97f8aae1532" providerId="LiveId" clId="{A6E32025-2FF8-4EFC-A78D-994894BBCF5D}" dt="2024-10-28T14:14:53.321" v="376" actId="478"/>
          <ac:spMkLst>
            <pc:docMk/>
            <pc:sldMk cId="1456784229" sldId="260"/>
            <ac:spMk id="6" creationId="{7AC56B02-4C89-2C2C-5E14-4706E5342204}"/>
          </ac:spMkLst>
        </pc:spChg>
        <pc:spChg chg="del">
          <ac:chgData name="Van Murphy" userId="e9e1a97f8aae1532" providerId="LiveId" clId="{A6E32025-2FF8-4EFC-A78D-994894BBCF5D}" dt="2024-10-28T04:15:28.336" v="92" actId="26606"/>
          <ac:spMkLst>
            <pc:docMk/>
            <pc:sldMk cId="1456784229" sldId="260"/>
            <ac:spMk id="10" creationId="{BACC6370-2D7E-4714-9D71-7542949D7D5D}"/>
          </ac:spMkLst>
        </pc:spChg>
        <pc:spChg chg="del">
          <ac:chgData name="Van Murphy" userId="e9e1a97f8aae1532" providerId="LiveId" clId="{A6E32025-2FF8-4EFC-A78D-994894BBCF5D}" dt="2024-10-28T04:15:28.336" v="92" actId="26606"/>
          <ac:spMkLst>
            <pc:docMk/>
            <pc:sldMk cId="1456784229" sldId="260"/>
            <ac:spMk id="12" creationId="{F68B3F68-107C-434F-AA38-110D5EA91B85}"/>
          </ac:spMkLst>
        </pc:spChg>
        <pc:spChg chg="del">
          <ac:chgData name="Van Murphy" userId="e9e1a97f8aae1532" providerId="LiveId" clId="{A6E32025-2FF8-4EFC-A78D-994894BBCF5D}" dt="2024-10-28T04:15:28.336" v="92" actId="26606"/>
          <ac:spMkLst>
            <pc:docMk/>
            <pc:sldMk cId="1456784229" sldId="260"/>
            <ac:spMk id="14" creationId="{AAD0DBB9-1A4B-4391-81D4-CB19F9AB918A}"/>
          </ac:spMkLst>
        </pc:spChg>
        <pc:spChg chg="del">
          <ac:chgData name="Van Murphy" userId="e9e1a97f8aae1532" providerId="LiveId" clId="{A6E32025-2FF8-4EFC-A78D-994894BBCF5D}" dt="2024-10-28T04:15:28.336" v="92" actId="26606"/>
          <ac:spMkLst>
            <pc:docMk/>
            <pc:sldMk cId="1456784229" sldId="260"/>
            <ac:spMk id="16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04:15:43.280" v="96" actId="26606"/>
          <ac:spMkLst>
            <pc:docMk/>
            <pc:sldMk cId="1456784229" sldId="260"/>
            <ac:spMk id="21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04:15:43.280" v="96" actId="26606"/>
          <ac:spMkLst>
            <pc:docMk/>
            <pc:sldMk cId="1456784229" sldId="260"/>
            <ac:spMk id="23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04:15:43.280" v="96" actId="26606"/>
          <ac:spMkLst>
            <pc:docMk/>
            <pc:sldMk cId="1456784229" sldId="260"/>
            <ac:spMk id="25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04:15:43.280" v="96" actId="26606"/>
          <ac:spMkLst>
            <pc:docMk/>
            <pc:sldMk cId="1456784229" sldId="260"/>
            <ac:spMk id="27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14:51.377" v="372" actId="26606"/>
          <ac:spMkLst>
            <pc:docMk/>
            <pc:sldMk cId="1456784229" sldId="260"/>
            <ac:spMk id="33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14:51.377" v="372" actId="26606"/>
          <ac:spMkLst>
            <pc:docMk/>
            <pc:sldMk cId="1456784229" sldId="260"/>
            <ac:spMk id="35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14:51.377" v="372" actId="26606"/>
          <ac:spMkLst>
            <pc:docMk/>
            <pc:sldMk cId="1456784229" sldId="260"/>
            <ac:spMk id="37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14:51.377" v="372" actId="26606"/>
          <ac:spMkLst>
            <pc:docMk/>
            <pc:sldMk cId="1456784229" sldId="260"/>
            <ac:spMk id="39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14:51.377" v="372" actId="26606"/>
          <ac:spMkLst>
            <pc:docMk/>
            <pc:sldMk cId="1456784229" sldId="260"/>
            <ac:spMk id="44" creationId="{12609869-9E80-471B-A487-A53288E0E791}"/>
          </ac:spMkLst>
        </pc:spChg>
        <pc:spChg chg="add del">
          <ac:chgData name="Van Murphy" userId="e9e1a97f8aae1532" providerId="LiveId" clId="{A6E32025-2FF8-4EFC-A78D-994894BBCF5D}" dt="2024-10-28T14:14:51.377" v="372" actId="26606"/>
          <ac:spMkLst>
            <pc:docMk/>
            <pc:sldMk cId="1456784229" sldId="260"/>
            <ac:spMk id="46" creationId="{7004738A-9D34-43E8-97D2-CA0EED4F8BE0}"/>
          </ac:spMkLst>
        </pc:spChg>
        <pc:spChg chg="add del">
          <ac:chgData name="Van Murphy" userId="e9e1a97f8aae1532" providerId="LiveId" clId="{A6E32025-2FF8-4EFC-A78D-994894BBCF5D}" dt="2024-10-28T14:14:51.377" v="372" actId="26606"/>
          <ac:spMkLst>
            <pc:docMk/>
            <pc:sldMk cId="1456784229" sldId="260"/>
            <ac:spMk id="48" creationId="{B8B8D07F-F13E-443E-BA68-2D26672D76B9}"/>
          </ac:spMkLst>
        </pc:spChg>
        <pc:spChg chg="add del">
          <ac:chgData name="Van Murphy" userId="e9e1a97f8aae1532" providerId="LiveId" clId="{A6E32025-2FF8-4EFC-A78D-994894BBCF5D}" dt="2024-10-28T14:14:51.377" v="372" actId="26606"/>
          <ac:spMkLst>
            <pc:docMk/>
            <pc:sldMk cId="1456784229" sldId="260"/>
            <ac:spMk id="50" creationId="{2813A4FA-24A5-41ED-A534-3807D1B2F344}"/>
          </ac:spMkLst>
        </pc:spChg>
        <pc:spChg chg="add del">
          <ac:chgData name="Van Murphy" userId="e9e1a97f8aae1532" providerId="LiveId" clId="{A6E32025-2FF8-4EFC-A78D-994894BBCF5D}" dt="2024-10-28T14:14:51.377" v="372" actId="26606"/>
          <ac:spMkLst>
            <pc:docMk/>
            <pc:sldMk cId="1456784229" sldId="260"/>
            <ac:spMk id="52" creationId="{C3944F27-CA70-4E84-A51A-E6BF89558979}"/>
          </ac:spMkLst>
        </pc:spChg>
        <pc:graphicFrameChg chg="del mod modGraphic">
          <ac:chgData name="Van Murphy" userId="e9e1a97f8aae1532" providerId="LiveId" clId="{A6E32025-2FF8-4EFC-A78D-994894BBCF5D}" dt="2024-10-28T04:15:39.663" v="94" actId="478"/>
          <ac:graphicFrameMkLst>
            <pc:docMk/>
            <pc:sldMk cId="1456784229" sldId="260"/>
            <ac:graphicFrameMk id="5" creationId="{4997B8A7-7FCE-AA46-95A1-A794F5D77577}"/>
          </ac:graphicFrameMkLst>
        </pc:graphicFrameChg>
        <pc:graphicFrameChg chg="add del">
          <ac:chgData name="Van Murphy" userId="e9e1a97f8aae1532" providerId="LiveId" clId="{A6E32025-2FF8-4EFC-A78D-994894BBCF5D}" dt="2024-10-28T14:14:53.321" v="376" actId="478"/>
          <ac:graphicFrameMkLst>
            <pc:docMk/>
            <pc:sldMk cId="1456784229" sldId="260"/>
            <ac:graphicFrameMk id="29" creationId="{0B9C0A78-0A6F-41B4-1EC5-D46FDA40326C}"/>
          </ac:graphicFrameMkLst>
        </pc:graphicFrameChg>
        <pc:picChg chg="add del mod ord">
          <ac:chgData name="Van Murphy" userId="e9e1a97f8aae1532" providerId="LiveId" clId="{A6E32025-2FF8-4EFC-A78D-994894BBCF5D}" dt="2024-10-28T14:14:55.251" v="377" actId="478"/>
          <ac:picMkLst>
            <pc:docMk/>
            <pc:sldMk cId="1456784229" sldId="260"/>
            <ac:picMk id="4" creationId="{A340EE78-775F-F8BE-3930-12C4590BC2E3}"/>
          </ac:picMkLst>
        </pc:picChg>
      </pc:sldChg>
      <pc:sldChg chg="addSp delSp modSp mod ord">
        <pc:chgData name="Van Murphy" userId="e9e1a97f8aae1532" providerId="LiveId" clId="{A6E32025-2FF8-4EFC-A78D-994894BBCF5D}" dt="2024-10-28T14:25:13.297" v="520" actId="20577"/>
        <pc:sldMkLst>
          <pc:docMk/>
          <pc:sldMk cId="3336349250" sldId="261"/>
        </pc:sldMkLst>
        <pc:spChg chg="mod">
          <ac:chgData name="Van Murphy" userId="e9e1a97f8aae1532" providerId="LiveId" clId="{A6E32025-2FF8-4EFC-A78D-994894BBCF5D}" dt="2024-10-28T14:25:02.246" v="514" actId="20577"/>
          <ac:spMkLst>
            <pc:docMk/>
            <pc:sldMk cId="3336349250" sldId="261"/>
            <ac:spMk id="2" creationId="{B386E7B2-67B2-FEC5-D582-38CF8FE6B9F3}"/>
          </ac:spMkLst>
        </pc:spChg>
        <pc:spChg chg="add del mod">
          <ac:chgData name="Van Murphy" userId="e9e1a97f8aae1532" providerId="LiveId" clId="{A6E32025-2FF8-4EFC-A78D-994894BBCF5D}" dt="2024-10-28T04:16:03.956" v="99"/>
          <ac:spMkLst>
            <pc:docMk/>
            <pc:sldMk cId="3336349250" sldId="261"/>
            <ac:spMk id="4" creationId="{BB509800-C20E-D0B0-C0E4-2EEC094A4EBF}"/>
          </ac:spMkLst>
        </pc:spChg>
        <pc:spChg chg="add del mod">
          <ac:chgData name="Van Murphy" userId="e9e1a97f8aae1532" providerId="LiveId" clId="{A6E32025-2FF8-4EFC-A78D-994894BBCF5D}" dt="2024-10-28T04:16:17.398" v="100" actId="26606"/>
          <ac:spMkLst>
            <pc:docMk/>
            <pc:sldMk cId="3336349250" sldId="261"/>
            <ac:spMk id="5" creationId="{A8F3ED03-4B20-A826-85C3-DBE4DD8D4176}"/>
          </ac:spMkLst>
        </pc:spChg>
        <pc:spChg chg="del">
          <ac:chgData name="Van Murphy" userId="e9e1a97f8aae1532" providerId="LiveId" clId="{A6E32025-2FF8-4EFC-A78D-994894BBCF5D}" dt="2024-10-28T04:16:17.398" v="100" actId="26606"/>
          <ac:spMkLst>
            <pc:docMk/>
            <pc:sldMk cId="3336349250" sldId="261"/>
            <ac:spMk id="61" creationId="{BACC6370-2D7E-4714-9D71-7542949D7D5D}"/>
          </ac:spMkLst>
        </pc:spChg>
        <pc:spChg chg="del">
          <ac:chgData name="Van Murphy" userId="e9e1a97f8aae1532" providerId="LiveId" clId="{A6E32025-2FF8-4EFC-A78D-994894BBCF5D}" dt="2024-10-28T04:16:17.398" v="100" actId="26606"/>
          <ac:spMkLst>
            <pc:docMk/>
            <pc:sldMk cId="3336349250" sldId="261"/>
            <ac:spMk id="62" creationId="{F68B3F68-107C-434F-AA38-110D5EA91B85}"/>
          </ac:spMkLst>
        </pc:spChg>
        <pc:spChg chg="del">
          <ac:chgData name="Van Murphy" userId="e9e1a97f8aae1532" providerId="LiveId" clId="{A6E32025-2FF8-4EFC-A78D-994894BBCF5D}" dt="2024-10-28T04:16:17.398" v="100" actId="26606"/>
          <ac:spMkLst>
            <pc:docMk/>
            <pc:sldMk cId="3336349250" sldId="261"/>
            <ac:spMk id="63" creationId="{AAD0DBB9-1A4B-4391-81D4-CB19F9AB918A}"/>
          </ac:spMkLst>
        </pc:spChg>
        <pc:spChg chg="del">
          <ac:chgData name="Van Murphy" userId="e9e1a97f8aae1532" providerId="LiveId" clId="{A6E32025-2FF8-4EFC-A78D-994894BBCF5D}" dt="2024-10-28T04:16:17.398" v="100" actId="26606"/>
          <ac:spMkLst>
            <pc:docMk/>
            <pc:sldMk cId="3336349250" sldId="261"/>
            <ac:spMk id="64" creationId="{063BBA22-50EA-4C4D-BE05-F1CE4E63AA56}"/>
          </ac:spMkLst>
        </pc:spChg>
        <pc:spChg chg="add">
          <ac:chgData name="Van Murphy" userId="e9e1a97f8aae1532" providerId="LiveId" clId="{A6E32025-2FF8-4EFC-A78D-994894BBCF5D}" dt="2024-10-28T04:16:17.398" v="100" actId="26606"/>
          <ac:spMkLst>
            <pc:docMk/>
            <pc:sldMk cId="3336349250" sldId="261"/>
            <ac:spMk id="70" creationId="{BACC6370-2D7E-4714-9D71-7542949D7D5D}"/>
          </ac:spMkLst>
        </pc:spChg>
        <pc:spChg chg="add">
          <ac:chgData name="Van Murphy" userId="e9e1a97f8aae1532" providerId="LiveId" clId="{A6E32025-2FF8-4EFC-A78D-994894BBCF5D}" dt="2024-10-28T04:16:17.398" v="100" actId="26606"/>
          <ac:spMkLst>
            <pc:docMk/>
            <pc:sldMk cId="3336349250" sldId="261"/>
            <ac:spMk id="72" creationId="{F68B3F68-107C-434F-AA38-110D5EA91B85}"/>
          </ac:spMkLst>
        </pc:spChg>
        <pc:spChg chg="add">
          <ac:chgData name="Van Murphy" userId="e9e1a97f8aae1532" providerId="LiveId" clId="{A6E32025-2FF8-4EFC-A78D-994894BBCF5D}" dt="2024-10-28T04:16:17.398" v="100" actId="26606"/>
          <ac:spMkLst>
            <pc:docMk/>
            <pc:sldMk cId="3336349250" sldId="261"/>
            <ac:spMk id="74" creationId="{AAD0DBB9-1A4B-4391-81D4-CB19F9AB918A}"/>
          </ac:spMkLst>
        </pc:spChg>
        <pc:spChg chg="add">
          <ac:chgData name="Van Murphy" userId="e9e1a97f8aae1532" providerId="LiveId" clId="{A6E32025-2FF8-4EFC-A78D-994894BBCF5D}" dt="2024-10-28T04:16:17.398" v="100" actId="26606"/>
          <ac:spMkLst>
            <pc:docMk/>
            <pc:sldMk cId="3336349250" sldId="261"/>
            <ac:spMk id="76" creationId="{063BBA22-50EA-4C4D-BE05-F1CE4E63AA56}"/>
          </ac:spMkLst>
        </pc:spChg>
        <pc:graphicFrameChg chg="del">
          <ac:chgData name="Van Murphy" userId="e9e1a97f8aae1532" providerId="LiveId" clId="{A6E32025-2FF8-4EFC-A78D-994894BBCF5D}" dt="2024-10-28T04:16:02.597" v="98" actId="478"/>
          <ac:graphicFrameMkLst>
            <pc:docMk/>
            <pc:sldMk cId="3336349250" sldId="261"/>
            <ac:graphicFrameMk id="17" creationId="{A0C8E145-BF75-0DAD-3D7F-0F62FEBC986C}"/>
          </ac:graphicFrameMkLst>
        </pc:graphicFrameChg>
        <pc:graphicFrameChg chg="add mod modGraphic">
          <ac:chgData name="Van Murphy" userId="e9e1a97f8aae1532" providerId="LiveId" clId="{A6E32025-2FF8-4EFC-A78D-994894BBCF5D}" dt="2024-10-28T14:25:13.297" v="520" actId="20577"/>
          <ac:graphicFrameMkLst>
            <pc:docMk/>
            <pc:sldMk cId="3336349250" sldId="261"/>
            <ac:graphicFrameMk id="66" creationId="{69CC4F25-0730-17CA-2D20-9E010DA20D16}"/>
          </ac:graphicFrameMkLst>
        </pc:graphicFrameChg>
      </pc:sldChg>
      <pc:sldChg chg="addSp delSp modSp mod">
        <pc:chgData name="Van Murphy" userId="e9e1a97f8aae1532" providerId="LiveId" clId="{A6E32025-2FF8-4EFC-A78D-994894BBCF5D}" dt="2024-10-28T14:25:05.788" v="516" actId="20577"/>
        <pc:sldMkLst>
          <pc:docMk/>
          <pc:sldMk cId="2295425502" sldId="262"/>
        </pc:sldMkLst>
        <pc:spChg chg="mod">
          <ac:chgData name="Van Murphy" userId="e9e1a97f8aae1532" providerId="LiveId" clId="{A6E32025-2FF8-4EFC-A78D-994894BBCF5D}" dt="2024-10-28T14:25:05.788" v="516" actId="20577"/>
          <ac:spMkLst>
            <pc:docMk/>
            <pc:sldMk cId="2295425502" sldId="262"/>
            <ac:spMk id="2" creationId="{DD843FEE-9DCE-49E0-B172-4465D1193F04}"/>
          </ac:spMkLst>
        </pc:spChg>
        <pc:spChg chg="add del mod">
          <ac:chgData name="Van Murphy" userId="e9e1a97f8aae1532" providerId="LiveId" clId="{A6E32025-2FF8-4EFC-A78D-994894BBCF5D}" dt="2024-10-28T04:16:47.922" v="104"/>
          <ac:spMkLst>
            <pc:docMk/>
            <pc:sldMk cId="2295425502" sldId="262"/>
            <ac:spMk id="4" creationId="{F6C618A4-1EC4-38B9-15E1-944E06E1C529}"/>
          </ac:spMkLst>
        </pc:spChg>
        <pc:spChg chg="add del mod">
          <ac:chgData name="Van Murphy" userId="e9e1a97f8aae1532" providerId="LiveId" clId="{A6E32025-2FF8-4EFC-A78D-994894BBCF5D}" dt="2024-10-28T04:17:34.748" v="110" actId="26606"/>
          <ac:spMkLst>
            <pc:docMk/>
            <pc:sldMk cId="2295425502" sldId="262"/>
            <ac:spMk id="5" creationId="{658A23A3-89A9-1E3E-3117-D7B520E54213}"/>
          </ac:spMkLst>
        </pc:spChg>
        <pc:spChg chg="add del mod">
          <ac:chgData name="Van Murphy" userId="e9e1a97f8aae1532" providerId="LiveId" clId="{A6E32025-2FF8-4EFC-A78D-994894BBCF5D}" dt="2024-10-28T04:18:31.414" v="123"/>
          <ac:spMkLst>
            <pc:docMk/>
            <pc:sldMk cId="2295425502" sldId="262"/>
            <ac:spMk id="9" creationId="{7FD66708-0A67-2E6F-442B-C4553C8DD0D7}"/>
          </ac:spMkLst>
        </pc:spChg>
        <pc:spChg chg="del">
          <ac:chgData name="Van Murphy" userId="e9e1a97f8aae1532" providerId="LiveId" clId="{A6E32025-2FF8-4EFC-A78D-994894BBCF5D}" dt="2024-10-28T04:17:34.748" v="110" actId="26606"/>
          <ac:spMkLst>
            <pc:docMk/>
            <pc:sldMk cId="2295425502" sldId="262"/>
            <ac:spMk id="10" creationId="{BACC6370-2D7E-4714-9D71-7542949D7D5D}"/>
          </ac:spMkLst>
        </pc:spChg>
        <pc:spChg chg="del">
          <ac:chgData name="Van Murphy" userId="e9e1a97f8aae1532" providerId="LiveId" clId="{A6E32025-2FF8-4EFC-A78D-994894BBCF5D}" dt="2024-10-28T04:17:34.748" v="110" actId="26606"/>
          <ac:spMkLst>
            <pc:docMk/>
            <pc:sldMk cId="2295425502" sldId="262"/>
            <ac:spMk id="12" creationId="{F68B3F68-107C-434F-AA38-110D5EA91B85}"/>
          </ac:spMkLst>
        </pc:spChg>
        <pc:spChg chg="del">
          <ac:chgData name="Van Murphy" userId="e9e1a97f8aae1532" providerId="LiveId" clId="{A6E32025-2FF8-4EFC-A78D-994894BBCF5D}" dt="2024-10-28T04:17:34.748" v="110" actId="26606"/>
          <ac:spMkLst>
            <pc:docMk/>
            <pc:sldMk cId="2295425502" sldId="262"/>
            <ac:spMk id="14" creationId="{AAD0DBB9-1A4B-4391-81D4-CB19F9AB918A}"/>
          </ac:spMkLst>
        </pc:spChg>
        <pc:spChg chg="del">
          <ac:chgData name="Van Murphy" userId="e9e1a97f8aae1532" providerId="LiveId" clId="{A6E32025-2FF8-4EFC-A78D-994894BBCF5D}" dt="2024-10-28T04:17:34.748" v="110" actId="26606"/>
          <ac:spMkLst>
            <pc:docMk/>
            <pc:sldMk cId="2295425502" sldId="262"/>
            <ac:spMk id="16" creationId="{063BBA22-50EA-4C4D-BE05-F1CE4E63AA56}"/>
          </ac:spMkLst>
        </pc:spChg>
        <pc:spChg chg="add">
          <ac:chgData name="Van Murphy" userId="e9e1a97f8aae1532" providerId="LiveId" clId="{A6E32025-2FF8-4EFC-A78D-994894BBCF5D}" dt="2024-10-28T04:19:14.162" v="131"/>
          <ac:spMkLst>
            <pc:docMk/>
            <pc:sldMk cId="2295425502" sldId="262"/>
            <ac:spMk id="17" creationId="{883219BA-2364-BD37-EF7C-3421491D1025}"/>
          </ac:spMkLst>
        </pc:spChg>
        <pc:spChg chg="add mod">
          <ac:chgData name="Van Murphy" userId="e9e1a97f8aae1532" providerId="LiveId" clId="{A6E32025-2FF8-4EFC-A78D-994894BBCF5D}" dt="2024-10-28T04:20:48.677" v="146" actId="1076"/>
          <ac:spMkLst>
            <pc:docMk/>
            <pc:sldMk cId="2295425502" sldId="262"/>
            <ac:spMk id="19" creationId="{1934A5E5-D1DC-FD7A-C0BA-36A636779923}"/>
          </ac:spMkLst>
        </pc:spChg>
        <pc:spChg chg="add">
          <ac:chgData name="Van Murphy" userId="e9e1a97f8aae1532" providerId="LiveId" clId="{A6E32025-2FF8-4EFC-A78D-994894BBCF5D}" dt="2024-10-28T04:19:24.456" v="133"/>
          <ac:spMkLst>
            <pc:docMk/>
            <pc:sldMk cId="2295425502" sldId="262"/>
            <ac:spMk id="20" creationId="{654A3328-AAE5-D5B9-98BD-53B8ECAFA846}"/>
          </ac:spMkLst>
        </pc:spChg>
        <pc:spChg chg="add">
          <ac:chgData name="Van Murphy" userId="e9e1a97f8aae1532" providerId="LiveId" clId="{A6E32025-2FF8-4EFC-A78D-994894BBCF5D}" dt="2024-10-28T04:19:28.821" v="134"/>
          <ac:spMkLst>
            <pc:docMk/>
            <pc:sldMk cId="2295425502" sldId="262"/>
            <ac:spMk id="21" creationId="{0D76A7B9-3AD8-786C-5EC2-364B3FD76125}"/>
          </ac:spMkLst>
        </pc:spChg>
        <pc:spChg chg="add">
          <ac:chgData name="Van Murphy" userId="e9e1a97f8aae1532" providerId="LiveId" clId="{A6E32025-2FF8-4EFC-A78D-994894BBCF5D}" dt="2024-10-28T04:17:34.748" v="110" actId="26606"/>
          <ac:spMkLst>
            <pc:docMk/>
            <pc:sldMk cId="2295425502" sldId="262"/>
            <ac:spMk id="22" creationId="{BACC6370-2D7E-4714-9D71-7542949D7D5D}"/>
          </ac:spMkLst>
        </pc:spChg>
        <pc:spChg chg="add">
          <ac:chgData name="Van Murphy" userId="e9e1a97f8aae1532" providerId="LiveId" clId="{A6E32025-2FF8-4EFC-A78D-994894BBCF5D}" dt="2024-10-28T04:17:34.748" v="110" actId="26606"/>
          <ac:spMkLst>
            <pc:docMk/>
            <pc:sldMk cId="2295425502" sldId="262"/>
            <ac:spMk id="24" creationId="{F68B3F68-107C-434F-AA38-110D5EA91B85}"/>
          </ac:spMkLst>
        </pc:spChg>
        <pc:spChg chg="add del mod">
          <ac:chgData name="Van Murphy" userId="e9e1a97f8aae1532" providerId="LiveId" clId="{A6E32025-2FF8-4EFC-A78D-994894BBCF5D}" dt="2024-10-28T04:19:51.756" v="137" actId="478"/>
          <ac:spMkLst>
            <pc:docMk/>
            <pc:sldMk cId="2295425502" sldId="262"/>
            <ac:spMk id="25" creationId="{9BEBF529-66B6-CC3A-BD87-6448182DC419}"/>
          </ac:spMkLst>
        </pc:spChg>
        <pc:spChg chg="add">
          <ac:chgData name="Van Murphy" userId="e9e1a97f8aae1532" providerId="LiveId" clId="{A6E32025-2FF8-4EFC-A78D-994894BBCF5D}" dt="2024-10-28T04:17:34.748" v="110" actId="26606"/>
          <ac:spMkLst>
            <pc:docMk/>
            <pc:sldMk cId="2295425502" sldId="262"/>
            <ac:spMk id="26" creationId="{AAD0DBB9-1A4B-4391-81D4-CB19F9AB918A}"/>
          </ac:spMkLst>
        </pc:spChg>
        <pc:spChg chg="add">
          <ac:chgData name="Van Murphy" userId="e9e1a97f8aae1532" providerId="LiveId" clId="{A6E32025-2FF8-4EFC-A78D-994894BBCF5D}" dt="2024-10-28T04:17:34.748" v="110" actId="26606"/>
          <ac:spMkLst>
            <pc:docMk/>
            <pc:sldMk cId="2295425502" sldId="262"/>
            <ac:spMk id="28" creationId="{063BBA22-50EA-4C4D-BE05-F1CE4E63AA56}"/>
          </ac:spMkLst>
        </pc:spChg>
        <pc:spChg chg="add mod">
          <ac:chgData name="Van Murphy" userId="e9e1a97f8aae1532" providerId="LiveId" clId="{A6E32025-2FF8-4EFC-A78D-994894BBCF5D}" dt="2024-10-28T04:20:59.005" v="149" actId="1076"/>
          <ac:spMkLst>
            <pc:docMk/>
            <pc:sldMk cId="2295425502" sldId="262"/>
            <ac:spMk id="29" creationId="{CAE9BC37-A648-112E-573E-9DF4CE26CFDF}"/>
          </ac:spMkLst>
        </pc:spChg>
        <pc:graphicFrameChg chg="del">
          <ac:chgData name="Van Murphy" userId="e9e1a97f8aae1532" providerId="LiveId" clId="{A6E32025-2FF8-4EFC-A78D-994894BBCF5D}" dt="2024-10-28T04:16:46.524" v="103" actId="478"/>
          <ac:graphicFrameMkLst>
            <pc:docMk/>
            <pc:sldMk cId="2295425502" sldId="262"/>
            <ac:graphicFrameMk id="6" creationId="{0AFCC66D-86C4-5207-E343-24830EACE3B0}"/>
          </ac:graphicFrameMkLst>
        </pc:graphicFrameChg>
        <pc:graphicFrameChg chg="add del mod">
          <ac:chgData name="Van Murphy" userId="e9e1a97f8aae1532" providerId="LiveId" clId="{A6E32025-2FF8-4EFC-A78D-994894BBCF5D}" dt="2024-10-28T04:19:49.348" v="136" actId="478"/>
          <ac:graphicFrameMkLst>
            <pc:docMk/>
            <pc:sldMk cId="2295425502" sldId="262"/>
            <ac:graphicFrameMk id="11" creationId="{A2513B87-752F-4422-E688-5612F5D5D72B}"/>
          </ac:graphicFrameMkLst>
        </pc:graphicFrameChg>
        <pc:graphicFrameChg chg="add del mod">
          <ac:chgData name="Van Murphy" userId="e9e1a97f8aae1532" providerId="LiveId" clId="{A6E32025-2FF8-4EFC-A78D-994894BBCF5D}" dt="2024-10-28T04:18:47.261" v="128" actId="21"/>
          <ac:graphicFrameMkLst>
            <pc:docMk/>
            <pc:sldMk cId="2295425502" sldId="262"/>
            <ac:graphicFrameMk id="13" creationId="{7F0DBDCF-E11C-B7D5-3097-7AAAC70DFC1D}"/>
          </ac:graphicFrameMkLst>
        </pc:graphicFrameChg>
        <pc:graphicFrameChg chg="add del mod">
          <ac:chgData name="Van Murphy" userId="e9e1a97f8aae1532" providerId="LiveId" clId="{A6E32025-2FF8-4EFC-A78D-994894BBCF5D}" dt="2024-10-28T04:18:58.970" v="130" actId="478"/>
          <ac:graphicFrameMkLst>
            <pc:docMk/>
            <pc:sldMk cId="2295425502" sldId="262"/>
            <ac:graphicFrameMk id="15" creationId="{8EE33E73-E00D-7E57-CCC0-BACE3E705514}"/>
          </ac:graphicFrameMkLst>
        </pc:graphicFrameChg>
        <pc:graphicFrameChg chg="add del mod">
          <ac:chgData name="Van Murphy" userId="e9e1a97f8aae1532" providerId="LiveId" clId="{A6E32025-2FF8-4EFC-A78D-994894BBCF5D}" dt="2024-10-28T04:18:29.886" v="122" actId="21"/>
          <ac:graphicFrameMkLst>
            <pc:docMk/>
            <pc:sldMk cId="2295425502" sldId="262"/>
            <ac:graphicFrameMk id="18" creationId="{A2513B87-752F-4422-E688-5612F5D5D72B}"/>
          </ac:graphicFrameMkLst>
        </pc:graphicFrameChg>
        <pc:picChg chg="add mod">
          <ac:chgData name="Van Murphy" userId="e9e1a97f8aae1532" providerId="LiveId" clId="{A6E32025-2FF8-4EFC-A78D-994894BBCF5D}" dt="2024-10-28T04:20:43.891" v="145" actId="1076"/>
          <ac:picMkLst>
            <pc:docMk/>
            <pc:sldMk cId="2295425502" sldId="262"/>
            <ac:picMk id="7" creationId="{685B413B-1657-BB7D-4C88-097999C0D62B}"/>
          </ac:picMkLst>
        </pc:picChg>
        <pc:picChg chg="add del">
          <ac:chgData name="Van Murphy" userId="e9e1a97f8aae1532" providerId="LiveId" clId="{A6E32025-2FF8-4EFC-A78D-994894BBCF5D}" dt="2024-10-28T04:17:32.997" v="109" actId="478"/>
          <ac:picMkLst>
            <pc:docMk/>
            <pc:sldMk cId="2295425502" sldId="262"/>
            <ac:picMk id="5123" creationId="{62B79F9B-E79F-F426-AF1F-EABDB6A64DAA}"/>
          </ac:picMkLst>
        </pc:picChg>
        <pc:picChg chg="add del mod">
          <ac:chgData name="Van Murphy" userId="e9e1a97f8aae1532" providerId="LiveId" clId="{A6E32025-2FF8-4EFC-A78D-994894BBCF5D}" dt="2024-10-28T04:17:32.294" v="108" actId="478"/>
          <ac:picMkLst>
            <pc:docMk/>
            <pc:sldMk cId="2295425502" sldId="262"/>
            <ac:picMk id="5125" creationId="{5F0C6342-6695-AC4B-0CF6-B06340A01E81}"/>
          </ac:picMkLst>
        </pc:picChg>
        <pc:picChg chg="add mod">
          <ac:chgData name="Van Murphy" userId="e9e1a97f8aae1532" providerId="LiveId" clId="{A6E32025-2FF8-4EFC-A78D-994894BBCF5D}" dt="2024-10-28T04:17:52.740" v="114" actId="1076"/>
          <ac:picMkLst>
            <pc:docMk/>
            <pc:sldMk cId="2295425502" sldId="262"/>
            <ac:picMk id="5127" creationId="{143BF888-4B90-7AD8-8E6A-B83D7CAA6076}"/>
          </ac:picMkLst>
        </pc:picChg>
        <pc:picChg chg="add mod">
          <ac:chgData name="Van Murphy" userId="e9e1a97f8aae1532" providerId="LiveId" clId="{A6E32025-2FF8-4EFC-A78D-994894BBCF5D}" dt="2024-10-28T04:20:55.598" v="148" actId="1076"/>
          <ac:picMkLst>
            <pc:docMk/>
            <pc:sldMk cId="2295425502" sldId="262"/>
            <ac:picMk id="5129" creationId="{FB310E58-B8D2-3851-34EE-F26A44FCAC00}"/>
          </ac:picMkLst>
        </pc:picChg>
      </pc:sldChg>
      <pc:sldChg chg="addSp delSp modSp mod">
        <pc:chgData name="Van Murphy" userId="e9e1a97f8aae1532" providerId="LiveId" clId="{A6E32025-2FF8-4EFC-A78D-994894BBCF5D}" dt="2024-10-28T14:26:56.975" v="536" actId="14100"/>
        <pc:sldMkLst>
          <pc:docMk/>
          <pc:sldMk cId="3578977451" sldId="263"/>
        </pc:sldMkLst>
        <pc:spChg chg="mod">
          <ac:chgData name="Van Murphy" userId="e9e1a97f8aae1532" providerId="LiveId" clId="{A6E32025-2FF8-4EFC-A78D-994894BBCF5D}" dt="2024-10-28T14:26:27.474" v="527" actId="26606"/>
          <ac:spMkLst>
            <pc:docMk/>
            <pc:sldMk cId="3578977451" sldId="263"/>
            <ac:spMk id="2" creationId="{972AEC1D-529C-A2DB-9D3E-49C475FB627C}"/>
          </ac:spMkLst>
        </pc:spChg>
        <pc:spChg chg="add del mod">
          <ac:chgData name="Van Murphy" userId="e9e1a97f8aae1532" providerId="LiveId" clId="{A6E32025-2FF8-4EFC-A78D-994894BBCF5D}" dt="2024-10-28T04:21:26.060" v="154"/>
          <ac:spMkLst>
            <pc:docMk/>
            <pc:sldMk cId="3578977451" sldId="263"/>
            <ac:spMk id="4" creationId="{93BB2F24-B24C-15CC-BFA9-5C88FC3246F5}"/>
          </ac:spMkLst>
        </pc:spChg>
        <pc:spChg chg="add del mod">
          <ac:chgData name="Van Murphy" userId="e9e1a97f8aae1532" providerId="LiveId" clId="{A6E32025-2FF8-4EFC-A78D-994894BBCF5D}" dt="2024-10-28T14:26:44.354" v="531" actId="478"/>
          <ac:spMkLst>
            <pc:docMk/>
            <pc:sldMk cId="3578977451" sldId="263"/>
            <ac:spMk id="4" creationId="{E1DA2DBF-361E-5B36-88BA-BAF6A9BDE26B}"/>
          </ac:spMkLst>
        </pc:spChg>
        <pc:spChg chg="add del mod">
          <ac:chgData name="Van Murphy" userId="e9e1a97f8aae1532" providerId="LiveId" clId="{A6E32025-2FF8-4EFC-A78D-994894BBCF5D}" dt="2024-10-28T04:21:43.488" v="161" actId="26606"/>
          <ac:spMkLst>
            <pc:docMk/>
            <pc:sldMk cId="3578977451" sldId="263"/>
            <ac:spMk id="6" creationId="{D24A043D-3D0E-F48C-D935-95C57E7EB894}"/>
          </ac:spMkLst>
        </pc:spChg>
        <pc:spChg chg="add del">
          <ac:chgData name="Van Murphy" userId="e9e1a97f8aae1532" providerId="LiveId" clId="{A6E32025-2FF8-4EFC-A78D-994894BBCF5D}" dt="2024-10-28T04:21:43.488" v="161" actId="26606"/>
          <ac:spMkLst>
            <pc:docMk/>
            <pc:sldMk cId="3578977451" sldId="263"/>
            <ac:spMk id="9" creationId="{1B15ED52-F352-441B-82BF-E0EA34836D08}"/>
          </ac:spMkLst>
        </pc:spChg>
        <pc:spChg chg="add del">
          <ac:chgData name="Van Murphy" userId="e9e1a97f8aae1532" providerId="LiveId" clId="{A6E32025-2FF8-4EFC-A78D-994894BBCF5D}" dt="2024-10-28T04:21:43.488" v="161" actId="26606"/>
          <ac:spMkLst>
            <pc:docMk/>
            <pc:sldMk cId="3578977451" sldId="263"/>
            <ac:spMk id="11" creationId="{3B2E3793-BFE6-45A2-9B7B-E18844431C99}"/>
          </ac:spMkLst>
        </pc:spChg>
        <pc:spChg chg="add del">
          <ac:chgData name="Van Murphy" userId="e9e1a97f8aae1532" providerId="LiveId" clId="{A6E32025-2FF8-4EFC-A78D-994894BBCF5D}" dt="2024-10-28T04:21:43.488" v="161" actId="26606"/>
          <ac:spMkLst>
            <pc:docMk/>
            <pc:sldMk cId="3578977451" sldId="263"/>
            <ac:spMk id="13" creationId="{BC4C4868-CB8F-4AF9-9CDB-8108F2C19B67}"/>
          </ac:spMkLst>
        </pc:spChg>
        <pc:spChg chg="add del">
          <ac:chgData name="Van Murphy" userId="e9e1a97f8aae1532" providerId="LiveId" clId="{A6E32025-2FF8-4EFC-A78D-994894BBCF5D}" dt="2024-10-28T04:21:43.488" v="161" actId="26606"/>
          <ac:spMkLst>
            <pc:docMk/>
            <pc:sldMk cId="3578977451" sldId="263"/>
            <ac:spMk id="15" creationId="{375E0459-6403-40CD-989D-56A4407CA12E}"/>
          </ac:spMkLst>
        </pc:spChg>
        <pc:spChg chg="add del">
          <ac:chgData name="Van Murphy" userId="e9e1a97f8aae1532" providerId="LiveId" clId="{A6E32025-2FF8-4EFC-A78D-994894BBCF5D}" dt="2024-10-28T04:21:43.488" v="161" actId="26606"/>
          <ac:spMkLst>
            <pc:docMk/>
            <pc:sldMk cId="3578977451" sldId="263"/>
            <ac:spMk id="17" creationId="{53E5B1A8-3AC9-4BD1-9BBC-78CA94F2D1BA}"/>
          </ac:spMkLst>
        </pc:spChg>
        <pc:spChg chg="add del">
          <ac:chgData name="Van Murphy" userId="e9e1a97f8aae1532" providerId="LiveId" clId="{A6E32025-2FF8-4EFC-A78D-994894BBCF5D}" dt="2024-10-28T04:21:43.472" v="160" actId="26606"/>
          <ac:spMkLst>
            <pc:docMk/>
            <pc:sldMk cId="3578977451" sldId="263"/>
            <ac:spMk id="23" creationId="{5C8908E2-EE49-44D2-9428-A28D2312A8D5}"/>
          </ac:spMkLst>
        </pc:spChg>
        <pc:spChg chg="add del">
          <ac:chgData name="Van Murphy" userId="e9e1a97f8aae1532" providerId="LiveId" clId="{A6E32025-2FF8-4EFC-A78D-994894BBCF5D}" dt="2024-10-28T04:21:43.472" v="160" actId="26606"/>
          <ac:spMkLst>
            <pc:docMk/>
            <pc:sldMk cId="3578977451" sldId="263"/>
            <ac:spMk id="29" creationId="{7449A6C7-D15F-4AA5-BFA5-71A404B47016}"/>
          </ac:spMkLst>
        </pc:spChg>
        <pc:spChg chg="add del">
          <ac:chgData name="Van Murphy" userId="e9e1a97f8aae1532" providerId="LiveId" clId="{A6E32025-2FF8-4EFC-A78D-994894BBCF5D}" dt="2024-10-28T04:21:43.472" v="160" actId="26606"/>
          <ac:spMkLst>
            <pc:docMk/>
            <pc:sldMk cId="3578977451" sldId="263"/>
            <ac:spMk id="31" creationId="{ED888B23-07FA-482A-96DF-47E31AF1A603}"/>
          </ac:spMkLst>
        </pc:spChg>
        <pc:spChg chg="add del">
          <ac:chgData name="Van Murphy" userId="e9e1a97f8aae1532" providerId="LiveId" clId="{A6E32025-2FF8-4EFC-A78D-994894BBCF5D}" dt="2024-10-28T14:26:27.474" v="527" actId="26606"/>
          <ac:spMkLst>
            <pc:docMk/>
            <pc:sldMk cId="3578977451" sldId="263"/>
            <ac:spMk id="33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26:27.474" v="527" actId="26606"/>
          <ac:spMkLst>
            <pc:docMk/>
            <pc:sldMk cId="3578977451" sldId="263"/>
            <ac:spMk id="34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26:27.474" v="527" actId="26606"/>
          <ac:spMkLst>
            <pc:docMk/>
            <pc:sldMk cId="3578977451" sldId="263"/>
            <ac:spMk id="35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26:27.474" v="527" actId="26606"/>
          <ac:spMkLst>
            <pc:docMk/>
            <pc:sldMk cId="3578977451" sldId="263"/>
            <ac:spMk id="36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26:27.474" v="527" actId="26606"/>
          <ac:spMkLst>
            <pc:docMk/>
            <pc:sldMk cId="3578977451" sldId="263"/>
            <ac:spMk id="42" creationId="{7D144591-E9E9-4209-8701-3BB48A917D51}"/>
          </ac:spMkLst>
        </pc:spChg>
        <pc:grpChg chg="add del">
          <ac:chgData name="Van Murphy" userId="e9e1a97f8aae1532" providerId="LiveId" clId="{A6E32025-2FF8-4EFC-A78D-994894BBCF5D}" dt="2024-10-28T04:21:43.472" v="160" actId="26606"/>
          <ac:grpSpMkLst>
            <pc:docMk/>
            <pc:sldMk cId="3578977451" sldId="263"/>
            <ac:grpSpMk id="25" creationId="{05314994-6337-4875-8CF5-652CAFE8342C}"/>
          </ac:grpSpMkLst>
        </pc:grpChg>
        <pc:graphicFrameChg chg="add mod">
          <ac:chgData name="Van Murphy" userId="e9e1a97f8aae1532" providerId="LiveId" clId="{A6E32025-2FF8-4EFC-A78D-994894BBCF5D}" dt="2024-10-28T04:21:18.844" v="153"/>
          <ac:graphicFrameMkLst>
            <pc:docMk/>
            <pc:sldMk cId="3578977451" sldId="263"/>
            <ac:graphicFrameMk id="5" creationId="{A1D82F32-38F8-B254-E4D2-A0A59BCC1226}"/>
          </ac:graphicFrameMkLst>
        </pc:graphicFrameChg>
        <pc:graphicFrameChg chg="add mod">
          <ac:chgData name="Van Murphy" userId="e9e1a97f8aae1532" providerId="LiveId" clId="{A6E32025-2FF8-4EFC-A78D-994894BBCF5D}" dt="2024-10-28T14:26:56.975" v="536" actId="14100"/>
          <ac:graphicFrameMkLst>
            <pc:docMk/>
            <pc:sldMk cId="3578977451" sldId="263"/>
            <ac:graphicFrameMk id="5" creationId="{FD7E4824-C9A8-C4EB-EEBE-A207EB3935B7}"/>
          </ac:graphicFrameMkLst>
        </pc:graphicFrameChg>
        <pc:graphicFrameChg chg="del">
          <ac:chgData name="Van Murphy" userId="e9e1a97f8aae1532" providerId="LiveId" clId="{A6E32025-2FF8-4EFC-A78D-994894BBCF5D}" dt="2024-10-28T04:21:15.995" v="151" actId="21"/>
          <ac:graphicFrameMkLst>
            <pc:docMk/>
            <pc:sldMk cId="3578977451" sldId="263"/>
            <ac:graphicFrameMk id="19" creationId="{A1D82F32-38F8-B254-E4D2-A0A59BCC1226}"/>
          </ac:graphicFrameMkLst>
        </pc:graphicFrameChg>
        <pc:graphicFrameChg chg="add del">
          <ac:chgData name="Van Murphy" userId="e9e1a97f8aae1532" providerId="LiveId" clId="{A6E32025-2FF8-4EFC-A78D-994894BBCF5D}" dt="2024-10-28T04:21:37.518" v="156" actId="26606"/>
          <ac:graphicFrameMkLst>
            <pc:docMk/>
            <pc:sldMk cId="3578977451" sldId="263"/>
            <ac:graphicFrameMk id="20" creationId="{68A2ED62-E398-6DCB-54E0-CCC44624ADFA}"/>
          </ac:graphicFrameMkLst>
        </pc:graphicFrameChg>
        <pc:graphicFrameChg chg="add del">
          <ac:chgData name="Van Murphy" userId="e9e1a97f8aae1532" providerId="LiveId" clId="{A6E32025-2FF8-4EFC-A78D-994894BBCF5D}" dt="2024-10-28T04:21:41.147" v="158" actId="26606"/>
          <ac:graphicFrameMkLst>
            <pc:docMk/>
            <pc:sldMk cId="3578977451" sldId="263"/>
            <ac:graphicFrameMk id="22" creationId="{4BC0CA3E-1FAC-38AF-6AFC-A5330A5E2B04}"/>
          </ac:graphicFrameMkLst>
        </pc:graphicFrameChg>
        <pc:graphicFrameChg chg="add del">
          <ac:chgData name="Van Murphy" userId="e9e1a97f8aae1532" providerId="LiveId" clId="{A6E32025-2FF8-4EFC-A78D-994894BBCF5D}" dt="2024-10-28T04:21:43.472" v="160" actId="26606"/>
          <ac:graphicFrameMkLst>
            <pc:docMk/>
            <pc:sldMk cId="3578977451" sldId="263"/>
            <ac:graphicFrameMk id="24" creationId="{27BBE8D8-AD22-6203-3293-FF2D0EF95867}"/>
          </ac:graphicFrameMkLst>
        </pc:graphicFrameChg>
        <pc:graphicFrameChg chg="add del mod modGraphic">
          <ac:chgData name="Van Murphy" userId="e9e1a97f8aae1532" providerId="LiveId" clId="{A6E32025-2FF8-4EFC-A78D-994894BBCF5D}" dt="2024-10-28T14:26:41.022" v="530" actId="478"/>
          <ac:graphicFrameMkLst>
            <pc:docMk/>
            <pc:sldMk cId="3578977451" sldId="263"/>
            <ac:graphicFrameMk id="37" creationId="{95ECB9C7-E1F1-403A-D68B-5D9077399458}"/>
          </ac:graphicFrameMkLst>
        </pc:graphicFrameChg>
      </pc:sldChg>
      <pc:sldChg chg="addSp delSp modSp mod ord">
        <pc:chgData name="Van Murphy" userId="e9e1a97f8aae1532" providerId="LiveId" clId="{A6E32025-2FF8-4EFC-A78D-994894BBCF5D}" dt="2024-10-28T14:28:08.750" v="550" actId="26606"/>
        <pc:sldMkLst>
          <pc:docMk/>
          <pc:sldMk cId="2825225970" sldId="264"/>
        </pc:sldMkLst>
        <pc:spChg chg="mod">
          <ac:chgData name="Van Murphy" userId="e9e1a97f8aae1532" providerId="LiveId" clId="{A6E32025-2FF8-4EFC-A78D-994894BBCF5D}" dt="2024-10-28T14:28:08.750" v="550" actId="26606"/>
          <ac:spMkLst>
            <pc:docMk/>
            <pc:sldMk cId="2825225970" sldId="264"/>
            <ac:spMk id="2" creationId="{5FF897F2-8EA3-40ED-A375-46F5D04E7AF6}"/>
          </ac:spMkLst>
        </pc:spChg>
        <pc:spChg chg="add del mod">
          <ac:chgData name="Van Murphy" userId="e9e1a97f8aae1532" providerId="LiveId" clId="{A6E32025-2FF8-4EFC-A78D-994894BBCF5D}" dt="2024-10-28T14:12:29.615" v="363"/>
          <ac:spMkLst>
            <pc:docMk/>
            <pc:sldMk cId="2825225970" sldId="264"/>
            <ac:spMk id="4" creationId="{7A017800-8FA1-FEF9-106E-5298198807F1}"/>
          </ac:spMkLst>
        </pc:spChg>
        <pc:spChg chg="add del mod">
          <ac:chgData name="Van Murphy" userId="e9e1a97f8aae1532" providerId="LiveId" clId="{A6E32025-2FF8-4EFC-A78D-994894BBCF5D}" dt="2024-10-28T04:12:40.805" v="40"/>
          <ac:spMkLst>
            <pc:docMk/>
            <pc:sldMk cId="2825225970" sldId="264"/>
            <ac:spMk id="5" creationId="{684C49EA-B05C-9722-9890-BF0C89112B03}"/>
          </ac:spMkLst>
        </pc:spChg>
        <pc:spChg chg="del">
          <ac:chgData name="Van Murphy" userId="e9e1a97f8aae1532" providerId="LiveId" clId="{A6E32025-2FF8-4EFC-A78D-994894BBCF5D}" dt="2024-10-28T04:12:44.260" v="41" actId="26606"/>
          <ac:spMkLst>
            <pc:docMk/>
            <pc:sldMk cId="2825225970" sldId="264"/>
            <ac:spMk id="21" creationId="{BACC6370-2D7E-4714-9D71-7542949D7D5D}"/>
          </ac:spMkLst>
        </pc:spChg>
        <pc:spChg chg="del">
          <ac:chgData name="Van Murphy" userId="e9e1a97f8aae1532" providerId="LiveId" clId="{A6E32025-2FF8-4EFC-A78D-994894BBCF5D}" dt="2024-10-28T04:12:44.260" v="41" actId="26606"/>
          <ac:spMkLst>
            <pc:docMk/>
            <pc:sldMk cId="2825225970" sldId="264"/>
            <ac:spMk id="23" creationId="{F68B3F68-107C-434F-AA38-110D5EA91B85}"/>
          </ac:spMkLst>
        </pc:spChg>
        <pc:spChg chg="del">
          <ac:chgData name="Van Murphy" userId="e9e1a97f8aae1532" providerId="LiveId" clId="{A6E32025-2FF8-4EFC-A78D-994894BBCF5D}" dt="2024-10-28T04:12:44.260" v="41" actId="26606"/>
          <ac:spMkLst>
            <pc:docMk/>
            <pc:sldMk cId="2825225970" sldId="264"/>
            <ac:spMk id="25" creationId="{AAD0DBB9-1A4B-4391-81D4-CB19F9AB918A}"/>
          </ac:spMkLst>
        </pc:spChg>
        <pc:spChg chg="del">
          <ac:chgData name="Van Murphy" userId="e9e1a97f8aae1532" providerId="LiveId" clId="{A6E32025-2FF8-4EFC-A78D-994894BBCF5D}" dt="2024-10-28T04:12:44.260" v="41" actId="26606"/>
          <ac:spMkLst>
            <pc:docMk/>
            <pc:sldMk cId="2825225970" sldId="264"/>
            <ac:spMk id="27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12:33.755" v="364" actId="26606"/>
          <ac:spMkLst>
            <pc:docMk/>
            <pc:sldMk cId="2825225970" sldId="264"/>
            <ac:spMk id="32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12:33.755" v="364" actId="26606"/>
          <ac:spMkLst>
            <pc:docMk/>
            <pc:sldMk cId="2825225970" sldId="264"/>
            <ac:spMk id="34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12:33.755" v="364" actId="26606"/>
          <ac:spMkLst>
            <pc:docMk/>
            <pc:sldMk cId="2825225970" sldId="264"/>
            <ac:spMk id="36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12:33.755" v="364" actId="26606"/>
          <ac:spMkLst>
            <pc:docMk/>
            <pc:sldMk cId="2825225970" sldId="264"/>
            <ac:spMk id="38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28:08.750" v="550" actId="26606"/>
          <ac:spMkLst>
            <pc:docMk/>
            <pc:sldMk cId="2825225970" sldId="264"/>
            <ac:spMk id="43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28:08.750" v="550" actId="26606"/>
          <ac:spMkLst>
            <pc:docMk/>
            <pc:sldMk cId="2825225970" sldId="264"/>
            <ac:spMk id="45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28:08.750" v="550" actId="26606"/>
          <ac:spMkLst>
            <pc:docMk/>
            <pc:sldMk cId="2825225970" sldId="264"/>
            <ac:spMk id="47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28:08.750" v="550" actId="26606"/>
          <ac:spMkLst>
            <pc:docMk/>
            <pc:sldMk cId="2825225970" sldId="264"/>
            <ac:spMk id="49" creationId="{063BBA22-50EA-4C4D-BE05-F1CE4E63AA56}"/>
          </ac:spMkLst>
        </pc:spChg>
        <pc:spChg chg="add">
          <ac:chgData name="Van Murphy" userId="e9e1a97f8aae1532" providerId="LiveId" clId="{A6E32025-2FF8-4EFC-A78D-994894BBCF5D}" dt="2024-10-28T14:28:08.750" v="550" actId="26606"/>
          <ac:spMkLst>
            <pc:docMk/>
            <pc:sldMk cId="2825225970" sldId="264"/>
            <ac:spMk id="54" creationId="{BACC6370-2D7E-4714-9D71-7542949D7D5D}"/>
          </ac:spMkLst>
        </pc:spChg>
        <pc:spChg chg="add">
          <ac:chgData name="Van Murphy" userId="e9e1a97f8aae1532" providerId="LiveId" clId="{A6E32025-2FF8-4EFC-A78D-994894BBCF5D}" dt="2024-10-28T14:28:08.750" v="550" actId="26606"/>
          <ac:spMkLst>
            <pc:docMk/>
            <pc:sldMk cId="2825225970" sldId="264"/>
            <ac:spMk id="56" creationId="{F68B3F68-107C-434F-AA38-110D5EA91B85}"/>
          </ac:spMkLst>
        </pc:spChg>
        <pc:spChg chg="add">
          <ac:chgData name="Van Murphy" userId="e9e1a97f8aae1532" providerId="LiveId" clId="{A6E32025-2FF8-4EFC-A78D-994894BBCF5D}" dt="2024-10-28T14:28:08.750" v="550" actId="26606"/>
          <ac:spMkLst>
            <pc:docMk/>
            <pc:sldMk cId="2825225970" sldId="264"/>
            <ac:spMk id="58" creationId="{AAD0DBB9-1A4B-4391-81D4-CB19F9AB918A}"/>
          </ac:spMkLst>
        </pc:spChg>
        <pc:spChg chg="add">
          <ac:chgData name="Van Murphy" userId="e9e1a97f8aae1532" providerId="LiveId" clId="{A6E32025-2FF8-4EFC-A78D-994894BBCF5D}" dt="2024-10-28T14:28:08.750" v="550" actId="26606"/>
          <ac:spMkLst>
            <pc:docMk/>
            <pc:sldMk cId="2825225970" sldId="264"/>
            <ac:spMk id="60" creationId="{063BBA22-50EA-4C4D-BE05-F1CE4E63AA56}"/>
          </ac:spMkLst>
        </pc:spChg>
        <pc:graphicFrameChg chg="del modGraphic">
          <ac:chgData name="Van Murphy" userId="e9e1a97f8aae1532" providerId="LiveId" clId="{A6E32025-2FF8-4EFC-A78D-994894BBCF5D}" dt="2024-10-28T04:12:27.592" v="38" actId="21"/>
          <ac:graphicFrameMkLst>
            <pc:docMk/>
            <pc:sldMk cId="2825225970" sldId="264"/>
            <ac:graphicFrameMk id="4" creationId="{4853396B-A8FF-486E-E8CF-26C837965E9F}"/>
          </ac:graphicFrameMkLst>
        </pc:graphicFrameChg>
        <pc:graphicFrameChg chg="add mod modGraphic">
          <ac:chgData name="Van Murphy" userId="e9e1a97f8aae1532" providerId="LiveId" clId="{A6E32025-2FF8-4EFC-A78D-994894BBCF5D}" dt="2024-10-28T14:28:08.750" v="550" actId="26606"/>
          <ac:graphicFrameMkLst>
            <pc:docMk/>
            <pc:sldMk cId="2825225970" sldId="264"/>
            <ac:graphicFrameMk id="5" creationId="{B4208F4D-2D5B-D292-4829-A0B956F12818}"/>
          </ac:graphicFrameMkLst>
        </pc:graphicFrameChg>
        <pc:graphicFrameChg chg="add mod">
          <ac:chgData name="Van Murphy" userId="e9e1a97f8aae1532" providerId="LiveId" clId="{A6E32025-2FF8-4EFC-A78D-994894BBCF5D}" dt="2024-10-28T04:12:30.545" v="39"/>
          <ac:graphicFrameMkLst>
            <pc:docMk/>
            <pc:sldMk cId="2825225970" sldId="264"/>
            <ac:graphicFrameMk id="6" creationId="{4853396B-A8FF-486E-E8CF-26C837965E9F}"/>
          </ac:graphicFrameMkLst>
        </pc:graphicFrameChg>
        <pc:graphicFrameChg chg="add del mod modGraphic">
          <ac:chgData name="Van Murphy" userId="e9e1a97f8aae1532" providerId="LiveId" clId="{A6E32025-2FF8-4EFC-A78D-994894BBCF5D}" dt="2024-10-28T14:12:28.652" v="362" actId="478"/>
          <ac:graphicFrameMkLst>
            <pc:docMk/>
            <pc:sldMk cId="2825225970" sldId="264"/>
            <ac:graphicFrameMk id="7" creationId="{805AE83A-3466-1532-C263-1A37198B24C9}"/>
          </ac:graphicFrameMkLst>
        </pc:graphicFrameChg>
      </pc:sldChg>
      <pc:sldChg chg="modSp mod">
        <pc:chgData name="Van Murphy" userId="e9e1a97f8aae1532" providerId="LiveId" clId="{A6E32025-2FF8-4EFC-A78D-994894BBCF5D}" dt="2024-10-28T14:17:16.803" v="404" actId="113"/>
        <pc:sldMkLst>
          <pc:docMk/>
          <pc:sldMk cId="2235234404" sldId="265"/>
        </pc:sldMkLst>
        <pc:spChg chg="mod">
          <ac:chgData name="Van Murphy" userId="e9e1a97f8aae1532" providerId="LiveId" clId="{A6E32025-2FF8-4EFC-A78D-994894BBCF5D}" dt="2024-10-28T14:17:16.803" v="404" actId="113"/>
          <ac:spMkLst>
            <pc:docMk/>
            <pc:sldMk cId="2235234404" sldId="265"/>
            <ac:spMk id="2" creationId="{16ABB097-743C-AC77-4E3B-A980F1FAA1E9}"/>
          </ac:spMkLst>
        </pc:spChg>
      </pc:sldChg>
      <pc:sldChg chg="addSp delSp modSp del mod ord">
        <pc:chgData name="Van Murphy" userId="e9e1a97f8aae1532" providerId="LiveId" clId="{A6E32025-2FF8-4EFC-A78D-994894BBCF5D}" dt="2024-10-28T14:29:11.362" v="571" actId="47"/>
        <pc:sldMkLst>
          <pc:docMk/>
          <pc:sldMk cId="3115034851" sldId="266"/>
        </pc:sldMkLst>
        <pc:spChg chg="mod">
          <ac:chgData name="Van Murphy" userId="e9e1a97f8aae1532" providerId="LiveId" clId="{A6E32025-2FF8-4EFC-A78D-994894BBCF5D}" dt="2024-10-28T14:24:44.667" v="493" actId="20577"/>
          <ac:spMkLst>
            <pc:docMk/>
            <pc:sldMk cId="3115034851" sldId="266"/>
            <ac:spMk id="2" creationId="{F73B99E3-00E3-E3B1-E0F4-D24AB71400AD}"/>
          </ac:spMkLst>
        </pc:spChg>
        <pc:spChg chg="add del mod">
          <ac:chgData name="Van Murphy" userId="e9e1a97f8aae1532" providerId="LiveId" clId="{A6E32025-2FF8-4EFC-A78D-994894BBCF5D}" dt="2024-10-28T14:15:20.639" v="381"/>
          <ac:spMkLst>
            <pc:docMk/>
            <pc:sldMk cId="3115034851" sldId="266"/>
            <ac:spMk id="4" creationId="{8F7C2058-F563-BC93-1832-0CE199EA369C}"/>
          </ac:spMkLst>
        </pc:spChg>
        <pc:spChg chg="add mod">
          <ac:chgData name="Van Murphy" userId="e9e1a97f8aae1532" providerId="LiveId" clId="{A6E32025-2FF8-4EFC-A78D-994894BBCF5D}" dt="2024-10-28T14:24:57.090" v="512" actId="20577"/>
          <ac:spMkLst>
            <pc:docMk/>
            <pc:sldMk cId="3115034851" sldId="266"/>
            <ac:spMk id="8" creationId="{0D1EA9CC-13DA-624D-7A16-DFA81B5737F7}"/>
          </ac:spMkLst>
        </pc:spChg>
        <pc:graphicFrameChg chg="add mod">
          <ac:chgData name="Van Murphy" userId="e9e1a97f8aae1532" providerId="LiveId" clId="{A6E32025-2FF8-4EFC-A78D-994894BBCF5D}" dt="2024-10-28T14:15:18.810" v="380"/>
          <ac:graphicFrameMkLst>
            <pc:docMk/>
            <pc:sldMk cId="3115034851" sldId="266"/>
            <ac:graphicFrameMk id="5" creationId="{D7C5922B-C59D-0DE4-27BE-A1149BA552EA}"/>
          </ac:graphicFrameMkLst>
        </pc:graphicFrameChg>
        <pc:graphicFrameChg chg="add del mod">
          <ac:chgData name="Van Murphy" userId="e9e1a97f8aae1532" providerId="LiveId" clId="{A6E32025-2FF8-4EFC-A78D-994894BBCF5D}" dt="2024-10-28T14:15:25.830" v="383" actId="478"/>
          <ac:graphicFrameMkLst>
            <pc:docMk/>
            <pc:sldMk cId="3115034851" sldId="266"/>
            <ac:graphicFrameMk id="6" creationId="{664E33AC-9D08-E293-3B77-795C869315D1}"/>
          </ac:graphicFrameMkLst>
        </pc:graphicFrameChg>
        <pc:graphicFrameChg chg="add mod">
          <ac:chgData name="Van Murphy" userId="e9e1a97f8aae1532" providerId="LiveId" clId="{A6E32025-2FF8-4EFC-A78D-994894BBCF5D}" dt="2024-10-28T14:23:54.689" v="471"/>
          <ac:graphicFrameMkLst>
            <pc:docMk/>
            <pc:sldMk cId="3115034851" sldId="266"/>
            <ac:graphicFrameMk id="14" creationId="{A8CC0CA1-732E-BCAD-7F3C-946DDE6CE8EE}"/>
          </ac:graphicFrameMkLst>
        </pc:graphicFrameChg>
        <pc:graphicFrameChg chg="del">
          <ac:chgData name="Van Murphy" userId="e9e1a97f8aae1532" providerId="LiveId" clId="{A6E32025-2FF8-4EFC-A78D-994894BBCF5D}" dt="2024-10-28T14:15:15.508" v="378" actId="21"/>
          <ac:graphicFrameMkLst>
            <pc:docMk/>
            <pc:sldMk cId="3115034851" sldId="266"/>
            <ac:graphicFrameMk id="19" creationId="{D7C5922B-C59D-0DE4-27BE-A1149BA552EA}"/>
          </ac:graphicFrameMkLst>
        </pc:graphicFrameChg>
        <pc:picChg chg="add mod">
          <ac:chgData name="Van Murphy" userId="e9e1a97f8aae1532" providerId="LiveId" clId="{A6E32025-2FF8-4EFC-A78D-994894BBCF5D}" dt="2024-10-28T14:15:55.144" v="392" actId="1076"/>
          <ac:picMkLst>
            <pc:docMk/>
            <pc:sldMk cId="3115034851" sldId="266"/>
            <ac:picMk id="12" creationId="{E133F1B0-A426-80A2-3686-C0C79A4A7388}"/>
          </ac:picMkLst>
        </pc:picChg>
      </pc:sldChg>
      <pc:sldChg chg="modSp del mod">
        <pc:chgData name="Van Murphy" userId="e9e1a97f8aae1532" providerId="LiveId" clId="{A6E32025-2FF8-4EFC-A78D-994894BBCF5D}" dt="2024-10-28T14:29:55.931" v="577" actId="2696"/>
        <pc:sldMkLst>
          <pc:docMk/>
          <pc:sldMk cId="1209793065" sldId="267"/>
        </pc:sldMkLst>
        <pc:spChg chg="mod">
          <ac:chgData name="Van Murphy" userId="e9e1a97f8aae1532" providerId="LiveId" clId="{A6E32025-2FF8-4EFC-A78D-994894BBCF5D}" dt="2024-10-28T14:17:42.161" v="409" actId="255"/>
          <ac:spMkLst>
            <pc:docMk/>
            <pc:sldMk cId="1209793065" sldId="267"/>
            <ac:spMk id="2" creationId="{FC5E9D0A-4119-EC47-7277-3ED4DBF2E832}"/>
          </ac:spMkLst>
        </pc:spChg>
        <pc:graphicFrameChg chg="mod">
          <ac:chgData name="Van Murphy" userId="e9e1a97f8aae1532" providerId="LiveId" clId="{A6E32025-2FF8-4EFC-A78D-994894BBCF5D}" dt="2024-10-28T14:19:41.437" v="413"/>
          <ac:graphicFrameMkLst>
            <pc:docMk/>
            <pc:sldMk cId="1209793065" sldId="267"/>
            <ac:graphicFrameMk id="6" creationId="{78DA69ED-DF5F-9A2E-19A1-DAAE293308E2}"/>
          </ac:graphicFrameMkLst>
        </pc:graphicFrameChg>
      </pc:sldChg>
      <pc:sldChg chg="modSp mod">
        <pc:chgData name="Van Murphy" userId="e9e1a97f8aae1532" providerId="LiveId" clId="{A6E32025-2FF8-4EFC-A78D-994894BBCF5D}" dt="2024-10-28T14:19:58.520" v="417" actId="113"/>
        <pc:sldMkLst>
          <pc:docMk/>
          <pc:sldMk cId="2847275114" sldId="268"/>
        </pc:sldMkLst>
        <pc:spChg chg="mod">
          <ac:chgData name="Van Murphy" userId="e9e1a97f8aae1532" providerId="LiveId" clId="{A6E32025-2FF8-4EFC-A78D-994894BBCF5D}" dt="2024-10-28T14:19:58.520" v="417" actId="113"/>
          <ac:spMkLst>
            <pc:docMk/>
            <pc:sldMk cId="2847275114" sldId="268"/>
            <ac:spMk id="2" creationId="{334293A9-F95F-E182-0BDC-2A4DCC23C2F5}"/>
          </ac:spMkLst>
        </pc:spChg>
      </pc:sldChg>
      <pc:sldChg chg="addSp delSp modSp mod">
        <pc:chgData name="Van Murphy" userId="e9e1a97f8aae1532" providerId="LiveId" clId="{A6E32025-2FF8-4EFC-A78D-994894BBCF5D}" dt="2024-10-28T14:30:13.743" v="579" actId="26606"/>
        <pc:sldMkLst>
          <pc:docMk/>
          <pc:sldMk cId="2500929748" sldId="269"/>
        </pc:sldMkLst>
        <pc:spChg chg="mod">
          <ac:chgData name="Van Murphy" userId="e9e1a97f8aae1532" providerId="LiveId" clId="{A6E32025-2FF8-4EFC-A78D-994894BBCF5D}" dt="2024-10-28T14:21:38.351" v="440" actId="26606"/>
          <ac:spMkLst>
            <pc:docMk/>
            <pc:sldMk cId="2500929748" sldId="269"/>
            <ac:spMk id="2" creationId="{593CB63A-BD9C-8F78-ABBC-E2144BC79FDF}"/>
          </ac:spMkLst>
        </pc:spChg>
        <pc:spChg chg="add del mod">
          <ac:chgData name="Van Murphy" userId="e9e1a97f8aae1532" providerId="LiveId" clId="{A6E32025-2FF8-4EFC-A78D-994894BBCF5D}" dt="2024-10-28T14:21:38.351" v="440" actId="26606"/>
          <ac:spMkLst>
            <pc:docMk/>
            <pc:sldMk cId="2500929748" sldId="269"/>
            <ac:spMk id="3" creationId="{4CABBCD7-9786-2E5C-CEF6-706A056F537F}"/>
          </ac:spMkLst>
        </pc:spChg>
        <pc:spChg chg="add">
          <ac:chgData name="Van Murphy" userId="e9e1a97f8aae1532" providerId="LiveId" clId="{A6E32025-2FF8-4EFC-A78D-994894BBCF5D}" dt="2024-10-28T04:25:01.770" v="271"/>
          <ac:spMkLst>
            <pc:docMk/>
            <pc:sldMk cId="2500929748" sldId="269"/>
            <ac:spMk id="4" creationId="{E703A625-70CF-ABA2-AA5F-E70C3F549A8F}"/>
          </ac:spMkLst>
        </pc:spChg>
        <pc:spChg chg="add">
          <ac:chgData name="Van Murphy" userId="e9e1a97f8aae1532" providerId="LiveId" clId="{A6E32025-2FF8-4EFC-A78D-994894BBCF5D}" dt="2024-10-28T04:25:05.370" v="272"/>
          <ac:spMkLst>
            <pc:docMk/>
            <pc:sldMk cId="2500929748" sldId="269"/>
            <ac:spMk id="5" creationId="{51BC7775-DC9B-0F8B-C4D1-652E0E659ECE}"/>
          </ac:spMkLst>
        </pc:spChg>
        <pc:spChg chg="add del mod">
          <ac:chgData name="Van Murphy" userId="e9e1a97f8aae1532" providerId="LiveId" clId="{A6E32025-2FF8-4EFC-A78D-994894BBCF5D}" dt="2024-10-28T04:25:31.423" v="275" actId="21"/>
          <ac:spMkLst>
            <pc:docMk/>
            <pc:sldMk cId="2500929748" sldId="269"/>
            <ac:spMk id="7" creationId="{ABD5C5BF-DE4D-80A8-4867-60D3676C0295}"/>
          </ac:spMkLst>
        </pc:spChg>
        <pc:spChg chg="add del">
          <ac:chgData name="Van Murphy" userId="e9e1a97f8aae1532" providerId="LiveId" clId="{A6E32025-2FF8-4EFC-A78D-994894BBCF5D}" dt="2024-10-28T14:21:38.351" v="440" actId="26606"/>
          <ac:spMkLst>
            <pc:docMk/>
            <pc:sldMk cId="2500929748" sldId="269"/>
            <ac:spMk id="24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21:38.351" v="440" actId="26606"/>
          <ac:spMkLst>
            <pc:docMk/>
            <pc:sldMk cId="2500929748" sldId="269"/>
            <ac:spMk id="25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21:38.351" v="440" actId="26606"/>
          <ac:spMkLst>
            <pc:docMk/>
            <pc:sldMk cId="2500929748" sldId="269"/>
            <ac:spMk id="26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21:38.351" v="440" actId="26606"/>
          <ac:spMkLst>
            <pc:docMk/>
            <pc:sldMk cId="2500929748" sldId="269"/>
            <ac:spMk id="27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21:38.345" v="439" actId="26606"/>
          <ac:spMkLst>
            <pc:docMk/>
            <pc:sldMk cId="2500929748" sldId="269"/>
            <ac:spMk id="32" creationId="{B50AB553-2A96-4A92-96F2-93548E096954}"/>
          </ac:spMkLst>
        </pc:spChg>
        <pc:spChg chg="add del">
          <ac:chgData name="Van Murphy" userId="e9e1a97f8aae1532" providerId="LiveId" clId="{A6E32025-2FF8-4EFC-A78D-994894BBCF5D}" dt="2024-10-28T14:20:46.326" v="421" actId="26606"/>
          <ac:spMkLst>
            <pc:docMk/>
            <pc:sldMk cId="2500929748" sldId="269"/>
            <ac:spMk id="34" creationId="{B50AB553-2A96-4A92-96F2-93548E096954}"/>
          </ac:spMkLst>
        </pc:spChg>
        <pc:spChg chg="add">
          <ac:chgData name="Van Murphy" userId="e9e1a97f8aae1532" providerId="LiveId" clId="{A6E32025-2FF8-4EFC-A78D-994894BBCF5D}" dt="2024-10-28T14:21:38.351" v="440" actId="26606"/>
          <ac:spMkLst>
            <pc:docMk/>
            <pc:sldMk cId="2500929748" sldId="269"/>
            <ac:spMk id="35" creationId="{1B15ED52-F352-441B-82BF-E0EA34836D08}"/>
          </ac:spMkLst>
        </pc:spChg>
        <pc:spChg chg="add">
          <ac:chgData name="Van Murphy" userId="e9e1a97f8aae1532" providerId="LiveId" clId="{A6E32025-2FF8-4EFC-A78D-994894BBCF5D}" dt="2024-10-28T14:21:38.351" v="440" actId="26606"/>
          <ac:spMkLst>
            <pc:docMk/>
            <pc:sldMk cId="2500929748" sldId="269"/>
            <ac:spMk id="36" creationId="{BC4C4868-CB8F-4AF9-9CDB-8108F2C19B67}"/>
          </ac:spMkLst>
        </pc:spChg>
        <pc:spChg chg="add">
          <ac:chgData name="Van Murphy" userId="e9e1a97f8aae1532" providerId="LiveId" clId="{A6E32025-2FF8-4EFC-A78D-994894BBCF5D}" dt="2024-10-28T14:21:38.351" v="440" actId="26606"/>
          <ac:spMkLst>
            <pc:docMk/>
            <pc:sldMk cId="2500929748" sldId="269"/>
            <ac:spMk id="37" creationId="{3B2E3793-BFE6-45A2-9B7B-E18844431C99}"/>
          </ac:spMkLst>
        </pc:spChg>
        <pc:spChg chg="add">
          <ac:chgData name="Van Murphy" userId="e9e1a97f8aae1532" providerId="LiveId" clId="{A6E32025-2FF8-4EFC-A78D-994894BBCF5D}" dt="2024-10-28T14:21:38.351" v="440" actId="26606"/>
          <ac:spMkLst>
            <pc:docMk/>
            <pc:sldMk cId="2500929748" sldId="269"/>
            <ac:spMk id="38" creationId="{375E0459-6403-40CD-989D-56A4407CA12E}"/>
          </ac:spMkLst>
        </pc:spChg>
        <pc:spChg chg="add del">
          <ac:chgData name="Van Murphy" userId="e9e1a97f8aae1532" providerId="LiveId" clId="{A6E32025-2FF8-4EFC-A78D-994894BBCF5D}" dt="2024-10-28T14:21:40.631" v="441" actId="478"/>
          <ac:spMkLst>
            <pc:docMk/>
            <pc:sldMk cId="2500929748" sldId="269"/>
            <ac:spMk id="39" creationId="{4CABBCD7-9786-2E5C-CEF6-706A056F537F}"/>
          </ac:spMkLst>
        </pc:spChg>
        <pc:spChg chg="add">
          <ac:chgData name="Van Murphy" userId="e9e1a97f8aae1532" providerId="LiveId" clId="{A6E32025-2FF8-4EFC-A78D-994894BBCF5D}" dt="2024-10-28T14:21:38.351" v="440" actId="26606"/>
          <ac:spMkLst>
            <pc:docMk/>
            <pc:sldMk cId="2500929748" sldId="269"/>
            <ac:spMk id="40" creationId="{53E5B1A8-3AC9-4BD1-9BBC-78CA94F2D1BA}"/>
          </ac:spMkLst>
        </pc:spChg>
        <pc:graphicFrameChg chg="add mod modGraphic">
          <ac:chgData name="Van Murphy" userId="e9e1a97f8aae1532" providerId="LiveId" clId="{A6E32025-2FF8-4EFC-A78D-994894BBCF5D}" dt="2024-10-28T14:30:13.743" v="579" actId="26606"/>
          <ac:graphicFrameMkLst>
            <pc:docMk/>
            <pc:sldMk cId="2500929748" sldId="269"/>
            <ac:graphicFrameMk id="4" creationId="{EB6B6DBB-5D69-53D0-2E5A-9032B0FDB4E9}"/>
          </ac:graphicFrameMkLst>
        </pc:graphicFrameChg>
        <pc:graphicFrameChg chg="del mod">
          <ac:chgData name="Van Murphy" userId="e9e1a97f8aae1532" providerId="LiveId" clId="{A6E32025-2FF8-4EFC-A78D-994894BBCF5D}" dt="2024-10-28T04:25:26.759" v="274" actId="21"/>
          <ac:graphicFrameMkLst>
            <pc:docMk/>
            <pc:sldMk cId="2500929748" sldId="269"/>
            <ac:graphicFrameMk id="28" creationId="{7BC9AF51-AE30-752D-C332-E0138DB848CE}"/>
          </ac:graphicFrameMkLst>
        </pc:graphicFrameChg>
        <pc:graphicFrameChg chg="add del">
          <ac:chgData name="Van Murphy" userId="e9e1a97f8aae1532" providerId="LiveId" clId="{A6E32025-2FF8-4EFC-A78D-994894BBCF5D}" dt="2024-10-28T14:20:46.326" v="421" actId="26606"/>
          <ac:graphicFrameMkLst>
            <pc:docMk/>
            <pc:sldMk cId="2500929748" sldId="269"/>
            <ac:graphicFrameMk id="29" creationId="{94511125-0C95-4741-9C3B-C34B18D49193}"/>
          </ac:graphicFrameMkLst>
        </pc:graphicFrameChg>
        <pc:graphicFrameChg chg="add del">
          <ac:chgData name="Van Murphy" userId="e9e1a97f8aae1532" providerId="LiveId" clId="{A6E32025-2FF8-4EFC-A78D-994894BBCF5D}" dt="2024-10-28T14:21:38.345" v="439" actId="26606"/>
          <ac:graphicFrameMkLst>
            <pc:docMk/>
            <pc:sldMk cId="2500929748" sldId="269"/>
            <ac:graphicFrameMk id="33" creationId="{653F5ABE-E104-EE4D-D602-5502611C4C6A}"/>
          </ac:graphicFrameMkLst>
        </pc:graphicFrameChg>
        <pc:picChg chg="add del mod">
          <ac:chgData name="Van Murphy" userId="e9e1a97f8aae1532" providerId="LiveId" clId="{A6E32025-2FF8-4EFC-A78D-994894BBCF5D}" dt="2024-10-28T14:20:46.326" v="421" actId="26606"/>
          <ac:picMkLst>
            <pc:docMk/>
            <pc:sldMk cId="2500929748" sldId="269"/>
            <ac:picMk id="30" creationId="{6BC791A4-B27A-8625-E6AB-A3CF39B0FCCE}"/>
          </ac:picMkLst>
        </pc:picChg>
        <pc:picChg chg="add del">
          <ac:chgData name="Van Murphy" userId="e9e1a97f8aae1532" providerId="LiveId" clId="{A6E32025-2FF8-4EFC-A78D-994894BBCF5D}" dt="2024-10-28T14:21:38.345" v="439" actId="26606"/>
          <ac:picMkLst>
            <pc:docMk/>
            <pc:sldMk cId="2500929748" sldId="269"/>
            <ac:picMk id="31" creationId="{A73AD239-92D0-1DF4-7B84-EAC01E919E1B}"/>
          </ac:picMkLst>
        </pc:picChg>
      </pc:sldChg>
      <pc:sldChg chg="addSp delSp modSp mod delAnim modAnim">
        <pc:chgData name="Van Murphy" userId="e9e1a97f8aae1532" providerId="LiveId" clId="{A6E32025-2FF8-4EFC-A78D-994894BBCF5D}" dt="2024-10-28T14:07:44.782" v="332"/>
        <pc:sldMkLst>
          <pc:docMk/>
          <pc:sldMk cId="1379493232" sldId="271"/>
        </pc:sldMkLst>
        <pc:spChg chg="mod">
          <ac:chgData name="Van Murphy" userId="e9e1a97f8aae1532" providerId="LiveId" clId="{A6E32025-2FF8-4EFC-A78D-994894BBCF5D}" dt="2024-10-28T14:05:57.482" v="330" actId="20577"/>
          <ac:spMkLst>
            <pc:docMk/>
            <pc:sldMk cId="1379493232" sldId="271"/>
            <ac:spMk id="2" creationId="{A442AF5F-8067-94C3-14EE-A2824285C4FE}"/>
          </ac:spMkLst>
        </pc:spChg>
        <pc:spChg chg="add del mod">
          <ac:chgData name="Van Murphy" userId="e9e1a97f8aae1532" providerId="LiveId" clId="{A6E32025-2FF8-4EFC-A78D-994894BBCF5D}" dt="2024-10-28T13:58:48.737" v="278"/>
          <ac:spMkLst>
            <pc:docMk/>
            <pc:sldMk cId="1379493232" sldId="271"/>
            <ac:spMk id="5" creationId="{0A744138-54DC-E32B-5231-7531E2EEF4DB}"/>
          </ac:spMkLst>
        </pc:spChg>
        <pc:spChg chg="add del mod">
          <ac:chgData name="Van Murphy" userId="e9e1a97f8aae1532" providerId="LiveId" clId="{A6E32025-2FF8-4EFC-A78D-994894BBCF5D}" dt="2024-10-28T14:07:44.782" v="332"/>
          <ac:spMkLst>
            <pc:docMk/>
            <pc:sldMk cId="1379493232" sldId="271"/>
            <ac:spMk id="6" creationId="{9D6E1B83-5F76-D12B-D145-CD8562650826}"/>
          </ac:spMkLst>
        </pc:spChg>
        <pc:picChg chg="add del mod">
          <ac:chgData name="Van Murphy" userId="e9e1a97f8aae1532" providerId="LiveId" clId="{A6E32025-2FF8-4EFC-A78D-994894BBCF5D}" dt="2024-10-28T14:05:59.497" v="331" actId="478"/>
          <ac:picMkLst>
            <pc:docMk/>
            <pc:sldMk cId="1379493232" sldId="271"/>
            <ac:picMk id="3" creationId="{8064C1FD-6029-8684-7CA5-1DDDAA2B4BC9}"/>
          </ac:picMkLst>
        </pc:picChg>
        <pc:picChg chg="del">
          <ac:chgData name="Van Murphy" userId="e9e1a97f8aae1532" providerId="LiveId" clId="{A6E32025-2FF8-4EFC-A78D-994894BBCF5D}" dt="2024-10-27T23:57:58.807" v="17" actId="478"/>
          <ac:picMkLst>
            <pc:docMk/>
            <pc:sldMk cId="1379493232" sldId="271"/>
            <ac:picMk id="4" creationId="{4BD24542-1AEB-3B9A-C8A3-A8C26EF7AE2B}"/>
          </ac:picMkLst>
        </pc:picChg>
        <pc:picChg chg="add mod">
          <ac:chgData name="Van Murphy" userId="e9e1a97f8aae1532" providerId="LiveId" clId="{A6E32025-2FF8-4EFC-A78D-994894BBCF5D}" dt="2024-10-28T14:07:44.782" v="332"/>
          <ac:picMkLst>
            <pc:docMk/>
            <pc:sldMk cId="1379493232" sldId="271"/>
            <ac:picMk id="7" creationId="{0E36907E-9F30-3731-0944-6C045AEBFF41}"/>
          </ac:picMkLst>
        </pc:picChg>
      </pc:sldChg>
      <pc:sldChg chg="addSp delSp modSp add mod">
        <pc:chgData name="Van Murphy" userId="e9e1a97f8aae1532" providerId="LiveId" clId="{A6E32025-2FF8-4EFC-A78D-994894BBCF5D}" dt="2024-10-28T14:27:27.360" v="549" actId="26606"/>
        <pc:sldMkLst>
          <pc:docMk/>
          <pc:sldMk cId="26431580" sldId="272"/>
        </pc:sldMkLst>
        <pc:spChg chg="mod">
          <ac:chgData name="Van Murphy" userId="e9e1a97f8aae1532" providerId="LiveId" clId="{A6E32025-2FF8-4EFC-A78D-994894BBCF5D}" dt="2024-10-28T14:27:27.360" v="549" actId="26606"/>
          <ac:spMkLst>
            <pc:docMk/>
            <pc:sldMk cId="26431580" sldId="272"/>
            <ac:spMk id="2" creationId="{70432C3C-DAD0-5FC4-9893-64485CC51516}"/>
          </ac:spMkLst>
        </pc:spChg>
        <pc:spChg chg="add del mod">
          <ac:chgData name="Van Murphy" userId="e9e1a97f8aae1532" providerId="LiveId" clId="{A6E32025-2FF8-4EFC-A78D-994894BBCF5D}" dt="2024-10-28T04:22:21.257" v="163"/>
          <ac:spMkLst>
            <pc:docMk/>
            <pc:sldMk cId="26431580" sldId="272"/>
            <ac:spMk id="5" creationId="{CECD9825-3296-61A5-E7D6-E9DBF3F260D8}"/>
          </ac:spMkLst>
        </pc:spChg>
        <pc:spChg chg="add del">
          <ac:chgData name="Van Murphy" userId="e9e1a97f8aae1532" providerId="LiveId" clId="{A6E32025-2FF8-4EFC-A78D-994894BBCF5D}" dt="2024-10-28T04:22:26.180" v="168" actId="26606"/>
          <ac:spMkLst>
            <pc:docMk/>
            <pc:sldMk cId="26431580" sldId="272"/>
            <ac:spMk id="21" creationId="{D76EF1E8-E2AE-D553-AD36-F38DB23E1E45}"/>
          </ac:spMkLst>
        </pc:spChg>
        <pc:spChg chg="add del">
          <ac:chgData name="Van Murphy" userId="e9e1a97f8aae1532" providerId="LiveId" clId="{A6E32025-2FF8-4EFC-A78D-994894BBCF5D}" dt="2024-10-28T04:22:26.180" v="168" actId="26606"/>
          <ac:spMkLst>
            <pc:docMk/>
            <pc:sldMk cId="26431580" sldId="272"/>
            <ac:spMk id="23" creationId="{0DFEEF9D-5D73-F060-8336-873E6E633DC3}"/>
          </ac:spMkLst>
        </pc:spChg>
        <pc:spChg chg="add del">
          <ac:chgData name="Van Murphy" userId="e9e1a97f8aae1532" providerId="LiveId" clId="{A6E32025-2FF8-4EFC-A78D-994894BBCF5D}" dt="2024-10-28T04:22:26.180" v="168" actId="26606"/>
          <ac:spMkLst>
            <pc:docMk/>
            <pc:sldMk cId="26431580" sldId="272"/>
            <ac:spMk id="25" creationId="{D5DD610F-6C67-9093-80F6-E5CE119BF808}"/>
          </ac:spMkLst>
        </pc:spChg>
        <pc:spChg chg="add del">
          <ac:chgData name="Van Murphy" userId="e9e1a97f8aae1532" providerId="LiveId" clId="{A6E32025-2FF8-4EFC-A78D-994894BBCF5D}" dt="2024-10-28T04:22:26.180" v="168" actId="26606"/>
          <ac:spMkLst>
            <pc:docMk/>
            <pc:sldMk cId="26431580" sldId="272"/>
            <ac:spMk id="27" creationId="{33EF3F46-3E18-415C-324B-0C263E7AEFDB}"/>
          </ac:spMkLst>
        </pc:spChg>
        <pc:spChg chg="add del">
          <ac:chgData name="Van Murphy" userId="e9e1a97f8aae1532" providerId="LiveId" clId="{A6E32025-2FF8-4EFC-A78D-994894BBCF5D}" dt="2024-10-28T04:22:25.181" v="165" actId="26606"/>
          <ac:spMkLst>
            <pc:docMk/>
            <pc:sldMk cId="26431580" sldId="272"/>
            <ac:spMk id="32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04:22:25.181" v="165" actId="26606"/>
          <ac:spMkLst>
            <pc:docMk/>
            <pc:sldMk cId="26431580" sldId="272"/>
            <ac:spMk id="34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04:22:25.181" v="165" actId="26606"/>
          <ac:spMkLst>
            <pc:docMk/>
            <pc:sldMk cId="26431580" sldId="272"/>
            <ac:spMk id="36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04:22:25.181" v="165" actId="26606"/>
          <ac:spMkLst>
            <pc:docMk/>
            <pc:sldMk cId="26431580" sldId="272"/>
            <ac:spMk id="38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04:22:26.168" v="167" actId="26606"/>
          <ac:spMkLst>
            <pc:docMk/>
            <pc:sldMk cId="26431580" sldId="272"/>
            <ac:spMk id="40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04:22:26.168" v="167" actId="26606"/>
          <ac:spMkLst>
            <pc:docMk/>
            <pc:sldMk cId="26431580" sldId="272"/>
            <ac:spMk id="41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04:22:26.168" v="167" actId="26606"/>
          <ac:spMkLst>
            <pc:docMk/>
            <pc:sldMk cId="26431580" sldId="272"/>
            <ac:spMk id="42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04:22:26.168" v="167" actId="26606"/>
          <ac:spMkLst>
            <pc:docMk/>
            <pc:sldMk cId="26431580" sldId="272"/>
            <ac:spMk id="43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27:27.360" v="549" actId="26606"/>
          <ac:spMkLst>
            <pc:docMk/>
            <pc:sldMk cId="26431580" sldId="272"/>
            <ac:spMk id="45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27:27.360" v="549" actId="26606"/>
          <ac:spMkLst>
            <pc:docMk/>
            <pc:sldMk cId="26431580" sldId="272"/>
            <ac:spMk id="46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27:27.360" v="549" actId="26606"/>
          <ac:spMkLst>
            <pc:docMk/>
            <pc:sldMk cId="26431580" sldId="272"/>
            <ac:spMk id="47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27:27.360" v="549" actId="26606"/>
          <ac:spMkLst>
            <pc:docMk/>
            <pc:sldMk cId="26431580" sldId="272"/>
            <ac:spMk id="48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27:19.263" v="540" actId="26606"/>
          <ac:spMkLst>
            <pc:docMk/>
            <pc:sldMk cId="26431580" sldId="272"/>
            <ac:spMk id="53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27:19.263" v="540" actId="26606"/>
          <ac:spMkLst>
            <pc:docMk/>
            <pc:sldMk cId="26431580" sldId="272"/>
            <ac:spMk id="55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27:19.263" v="540" actId="26606"/>
          <ac:spMkLst>
            <pc:docMk/>
            <pc:sldMk cId="26431580" sldId="272"/>
            <ac:spMk id="57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27:19.263" v="540" actId="26606"/>
          <ac:spMkLst>
            <pc:docMk/>
            <pc:sldMk cId="26431580" sldId="272"/>
            <ac:spMk id="59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27:20.434" v="542" actId="26606"/>
          <ac:spMkLst>
            <pc:docMk/>
            <pc:sldMk cId="26431580" sldId="272"/>
            <ac:spMk id="61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27:20.434" v="542" actId="26606"/>
          <ac:spMkLst>
            <pc:docMk/>
            <pc:sldMk cId="26431580" sldId="272"/>
            <ac:spMk id="62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27:20.434" v="542" actId="26606"/>
          <ac:spMkLst>
            <pc:docMk/>
            <pc:sldMk cId="26431580" sldId="272"/>
            <ac:spMk id="63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27:20.434" v="542" actId="26606"/>
          <ac:spMkLst>
            <pc:docMk/>
            <pc:sldMk cId="26431580" sldId="272"/>
            <ac:spMk id="64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27:21.399" v="544" actId="26606"/>
          <ac:spMkLst>
            <pc:docMk/>
            <pc:sldMk cId="26431580" sldId="272"/>
            <ac:spMk id="66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27:21.399" v="544" actId="26606"/>
          <ac:spMkLst>
            <pc:docMk/>
            <pc:sldMk cId="26431580" sldId="272"/>
            <ac:spMk id="67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27:21.399" v="544" actId="26606"/>
          <ac:spMkLst>
            <pc:docMk/>
            <pc:sldMk cId="26431580" sldId="272"/>
            <ac:spMk id="68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27:21.399" v="544" actId="26606"/>
          <ac:spMkLst>
            <pc:docMk/>
            <pc:sldMk cId="26431580" sldId="272"/>
            <ac:spMk id="69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27:22.871" v="546" actId="26606"/>
          <ac:spMkLst>
            <pc:docMk/>
            <pc:sldMk cId="26431580" sldId="272"/>
            <ac:spMk id="71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27:22.871" v="546" actId="26606"/>
          <ac:spMkLst>
            <pc:docMk/>
            <pc:sldMk cId="26431580" sldId="272"/>
            <ac:spMk id="72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27:22.871" v="546" actId="26606"/>
          <ac:spMkLst>
            <pc:docMk/>
            <pc:sldMk cId="26431580" sldId="272"/>
            <ac:spMk id="73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27:22.871" v="546" actId="26606"/>
          <ac:spMkLst>
            <pc:docMk/>
            <pc:sldMk cId="26431580" sldId="272"/>
            <ac:spMk id="74" creationId="{063BBA22-50EA-4C4D-BE05-F1CE4E63AA56}"/>
          </ac:spMkLst>
        </pc:spChg>
        <pc:spChg chg="add del">
          <ac:chgData name="Van Murphy" userId="e9e1a97f8aae1532" providerId="LiveId" clId="{A6E32025-2FF8-4EFC-A78D-994894BBCF5D}" dt="2024-10-28T14:27:27.336" v="548" actId="26606"/>
          <ac:spMkLst>
            <pc:docMk/>
            <pc:sldMk cId="26431580" sldId="272"/>
            <ac:spMk id="76" creationId="{BACC6370-2D7E-4714-9D71-7542949D7D5D}"/>
          </ac:spMkLst>
        </pc:spChg>
        <pc:spChg chg="add del">
          <ac:chgData name="Van Murphy" userId="e9e1a97f8aae1532" providerId="LiveId" clId="{A6E32025-2FF8-4EFC-A78D-994894BBCF5D}" dt="2024-10-28T14:27:27.336" v="548" actId="26606"/>
          <ac:spMkLst>
            <pc:docMk/>
            <pc:sldMk cId="26431580" sldId="272"/>
            <ac:spMk id="77" creationId="{F68B3F68-107C-434F-AA38-110D5EA91B85}"/>
          </ac:spMkLst>
        </pc:spChg>
        <pc:spChg chg="add del">
          <ac:chgData name="Van Murphy" userId="e9e1a97f8aae1532" providerId="LiveId" clId="{A6E32025-2FF8-4EFC-A78D-994894BBCF5D}" dt="2024-10-28T14:27:27.336" v="548" actId="26606"/>
          <ac:spMkLst>
            <pc:docMk/>
            <pc:sldMk cId="26431580" sldId="272"/>
            <ac:spMk id="78" creationId="{AAD0DBB9-1A4B-4391-81D4-CB19F9AB918A}"/>
          </ac:spMkLst>
        </pc:spChg>
        <pc:spChg chg="add del">
          <ac:chgData name="Van Murphy" userId="e9e1a97f8aae1532" providerId="LiveId" clId="{A6E32025-2FF8-4EFC-A78D-994894BBCF5D}" dt="2024-10-28T14:27:27.336" v="548" actId="26606"/>
          <ac:spMkLst>
            <pc:docMk/>
            <pc:sldMk cId="26431580" sldId="272"/>
            <ac:spMk id="79" creationId="{063BBA22-50EA-4C4D-BE05-F1CE4E63AA56}"/>
          </ac:spMkLst>
        </pc:spChg>
        <pc:spChg chg="add">
          <ac:chgData name="Van Murphy" userId="e9e1a97f8aae1532" providerId="LiveId" clId="{A6E32025-2FF8-4EFC-A78D-994894BBCF5D}" dt="2024-10-28T14:27:27.360" v="549" actId="26606"/>
          <ac:spMkLst>
            <pc:docMk/>
            <pc:sldMk cId="26431580" sldId="272"/>
            <ac:spMk id="81" creationId="{BACC6370-2D7E-4714-9D71-7542949D7D5D}"/>
          </ac:spMkLst>
        </pc:spChg>
        <pc:spChg chg="add">
          <ac:chgData name="Van Murphy" userId="e9e1a97f8aae1532" providerId="LiveId" clId="{A6E32025-2FF8-4EFC-A78D-994894BBCF5D}" dt="2024-10-28T14:27:27.360" v="549" actId="26606"/>
          <ac:spMkLst>
            <pc:docMk/>
            <pc:sldMk cId="26431580" sldId="272"/>
            <ac:spMk id="82" creationId="{F68B3F68-107C-434F-AA38-110D5EA91B85}"/>
          </ac:spMkLst>
        </pc:spChg>
        <pc:spChg chg="add">
          <ac:chgData name="Van Murphy" userId="e9e1a97f8aae1532" providerId="LiveId" clId="{A6E32025-2FF8-4EFC-A78D-994894BBCF5D}" dt="2024-10-28T14:27:27.360" v="549" actId="26606"/>
          <ac:spMkLst>
            <pc:docMk/>
            <pc:sldMk cId="26431580" sldId="272"/>
            <ac:spMk id="83" creationId="{AAD0DBB9-1A4B-4391-81D4-CB19F9AB918A}"/>
          </ac:spMkLst>
        </pc:spChg>
        <pc:spChg chg="add">
          <ac:chgData name="Van Murphy" userId="e9e1a97f8aae1532" providerId="LiveId" clId="{A6E32025-2FF8-4EFC-A78D-994894BBCF5D}" dt="2024-10-28T14:27:27.360" v="549" actId="26606"/>
          <ac:spMkLst>
            <pc:docMk/>
            <pc:sldMk cId="26431580" sldId="272"/>
            <ac:spMk id="84" creationId="{063BBA22-50EA-4C4D-BE05-F1CE4E63AA56}"/>
          </ac:spMkLst>
        </pc:spChg>
        <pc:graphicFrameChg chg="del">
          <ac:chgData name="Van Murphy" userId="e9e1a97f8aae1532" providerId="LiveId" clId="{A6E32025-2FF8-4EFC-A78D-994894BBCF5D}" dt="2024-10-28T04:22:18.821" v="162" actId="478"/>
          <ac:graphicFrameMkLst>
            <pc:docMk/>
            <pc:sldMk cId="26431580" sldId="272"/>
            <ac:graphicFrameMk id="4" creationId="{094A3ADC-9B13-3B29-6221-DBD8AB663A3F}"/>
          </ac:graphicFrameMkLst>
        </pc:graphicFrameChg>
        <pc:graphicFrameChg chg="add mod modGraphic">
          <ac:chgData name="Van Murphy" userId="e9e1a97f8aae1532" providerId="LiveId" clId="{A6E32025-2FF8-4EFC-A78D-994894BBCF5D}" dt="2024-10-28T14:27:27.360" v="549" actId="26606"/>
          <ac:graphicFrameMkLst>
            <pc:docMk/>
            <pc:sldMk cId="26431580" sldId="272"/>
            <ac:graphicFrameMk id="6" creationId="{08D69412-6AFC-6920-17ED-5B37CCF9A6DD}"/>
          </ac:graphicFrameMkLst>
        </pc:graphicFrameChg>
      </pc:sldChg>
      <pc:sldChg chg="addSp delSp modSp new del mod ord">
        <pc:chgData name="Van Murphy" userId="e9e1a97f8aae1532" providerId="LiveId" clId="{A6E32025-2FF8-4EFC-A78D-994894BBCF5D}" dt="2024-10-28T04:14:31.276" v="89" actId="680"/>
        <pc:sldMkLst>
          <pc:docMk/>
          <pc:sldMk cId="2236869728" sldId="273"/>
        </pc:sldMkLst>
        <pc:spChg chg="mod">
          <ac:chgData name="Van Murphy" userId="e9e1a97f8aae1532" providerId="LiveId" clId="{A6E32025-2FF8-4EFC-A78D-994894BBCF5D}" dt="2024-10-28T04:14:28.929" v="86" actId="20577"/>
          <ac:spMkLst>
            <pc:docMk/>
            <pc:sldMk cId="2236869728" sldId="273"/>
            <ac:spMk id="2" creationId="{C715E3CB-80B6-C541-3CDB-F693A4264621}"/>
          </ac:spMkLst>
        </pc:spChg>
        <pc:spChg chg="add del">
          <ac:chgData name="Van Murphy" userId="e9e1a97f8aae1532" providerId="LiveId" clId="{A6E32025-2FF8-4EFC-A78D-994894BBCF5D}" dt="2024-10-28T04:14:28.694" v="85"/>
          <ac:spMkLst>
            <pc:docMk/>
            <pc:sldMk cId="2236869728" sldId="273"/>
            <ac:spMk id="3" creationId="{BA55BEDA-CEC6-FE11-2563-13624A96614F}"/>
          </ac:spMkLst>
        </pc:spChg>
        <pc:spChg chg="add del mod">
          <ac:chgData name="Van Murphy" userId="e9e1a97f8aae1532" providerId="LiveId" clId="{A6E32025-2FF8-4EFC-A78D-994894BBCF5D}" dt="2024-10-28T04:14:28.694" v="85"/>
          <ac:spMkLst>
            <pc:docMk/>
            <pc:sldMk cId="2236869728" sldId="273"/>
            <ac:spMk id="4" creationId="{788A33F2-8B35-58C4-D617-ABEFD2874D8D}"/>
          </ac:spMkLst>
        </pc:spChg>
        <pc:graphicFrameChg chg="add del">
          <ac:chgData name="Van Murphy" userId="e9e1a97f8aae1532" providerId="LiveId" clId="{A6E32025-2FF8-4EFC-A78D-994894BBCF5D}" dt="2024-10-28T04:14:28.491" v="84" actId="26606"/>
          <ac:graphicFrameMkLst>
            <pc:docMk/>
            <pc:sldMk cId="2236869728" sldId="273"/>
            <ac:graphicFrameMk id="6" creationId="{9E2D8C21-734E-4656-752D-80637D4E8C8E}"/>
          </ac:graphicFrameMkLst>
        </pc:graphicFrameChg>
      </pc:sldChg>
      <pc:sldChg chg="new del">
        <pc:chgData name="Van Murphy" userId="e9e1a97f8aae1532" providerId="LiveId" clId="{A6E32025-2FF8-4EFC-A78D-994894BBCF5D}" dt="2024-10-28T14:05:37.124" v="308" actId="47"/>
        <pc:sldMkLst>
          <pc:docMk/>
          <pc:sldMk cId="2810729115" sldId="273"/>
        </pc:sldMkLst>
      </pc:sldChg>
      <pc:sldChg chg="modSp add mod ord">
        <pc:chgData name="Van Murphy" userId="e9e1a97f8aae1532" providerId="LiveId" clId="{A6E32025-2FF8-4EFC-A78D-994894BBCF5D}" dt="2024-10-28T14:05:47.710" v="311"/>
        <pc:sldMkLst>
          <pc:docMk/>
          <pc:sldMk cId="569356538" sldId="274"/>
        </pc:sldMkLst>
        <pc:spChg chg="mod">
          <ac:chgData name="Van Murphy" userId="e9e1a97f8aae1532" providerId="LiveId" clId="{A6E32025-2FF8-4EFC-A78D-994894BBCF5D}" dt="2024-10-28T14:05:44.821" v="309" actId="313"/>
          <ac:spMkLst>
            <pc:docMk/>
            <pc:sldMk cId="569356538" sldId="274"/>
            <ac:spMk id="2" creationId="{A442AF5F-8067-94C3-14EE-A2824285C4FE}"/>
          </ac:spMkLst>
        </pc:spChg>
      </pc:sldChg>
      <pc:sldChg chg="addSp delSp modSp add mod ord">
        <pc:chgData name="Van Murphy" userId="e9e1a97f8aae1532" providerId="LiveId" clId="{A6E32025-2FF8-4EFC-A78D-994894BBCF5D}" dt="2024-10-28T14:29:07.462" v="570" actId="14100"/>
        <pc:sldMkLst>
          <pc:docMk/>
          <pc:sldMk cId="2070266524" sldId="275"/>
        </pc:sldMkLst>
        <pc:spChg chg="mod">
          <ac:chgData name="Van Murphy" userId="e9e1a97f8aae1532" providerId="LiveId" clId="{A6E32025-2FF8-4EFC-A78D-994894BBCF5D}" dt="2024-10-28T14:28:33.043" v="554"/>
          <ac:spMkLst>
            <pc:docMk/>
            <pc:sldMk cId="2070266524" sldId="275"/>
            <ac:spMk id="2" creationId="{C0AA5F6B-FA2D-8EB8-D358-FF22B9B3B8A2}"/>
          </ac:spMkLst>
        </pc:spChg>
        <pc:spChg chg="add mod">
          <ac:chgData name="Van Murphy" userId="e9e1a97f8aae1532" providerId="LiveId" clId="{A6E32025-2FF8-4EFC-A78D-994894BBCF5D}" dt="2024-10-28T14:29:07.462" v="570" actId="14100"/>
          <ac:spMkLst>
            <pc:docMk/>
            <pc:sldMk cId="2070266524" sldId="275"/>
            <ac:spMk id="4" creationId="{6D5D8A0F-5B1D-1678-4570-716FF4C9DF6E}"/>
          </ac:spMkLst>
        </pc:spChg>
        <pc:graphicFrameChg chg="del">
          <ac:chgData name="Van Murphy" userId="e9e1a97f8aae1532" providerId="LiveId" clId="{A6E32025-2FF8-4EFC-A78D-994894BBCF5D}" dt="2024-10-28T14:28:41.265" v="555" actId="478"/>
          <ac:graphicFrameMkLst>
            <pc:docMk/>
            <pc:sldMk cId="2070266524" sldId="275"/>
            <ac:graphicFrameMk id="29" creationId="{01208A3F-0AAF-C10C-B289-DA710357DAC8}"/>
          </ac:graphicFrameMkLst>
        </pc:graphicFrameChg>
        <pc:picChg chg="add mod">
          <ac:chgData name="Van Murphy" userId="e9e1a97f8aae1532" providerId="LiveId" clId="{A6E32025-2FF8-4EFC-A78D-994894BBCF5D}" dt="2024-10-28T14:29:01.287" v="565" actId="14100"/>
          <ac:picMkLst>
            <pc:docMk/>
            <pc:sldMk cId="2070266524" sldId="275"/>
            <ac:picMk id="5" creationId="{7AF618D9-8CBE-F3CC-6556-9D7F5014AB33}"/>
          </ac:picMkLst>
        </pc:picChg>
      </pc:sldChg>
      <pc:sldChg chg="addSp delSp modSp add mod">
        <pc:chgData name="Van Murphy" userId="e9e1a97f8aae1532" providerId="LiveId" clId="{A6E32025-2FF8-4EFC-A78D-994894BBCF5D}" dt="2024-10-28T14:29:52.381" v="576"/>
        <pc:sldMkLst>
          <pc:docMk/>
          <pc:sldMk cId="74888237" sldId="276"/>
        </pc:sldMkLst>
        <pc:spChg chg="mod">
          <ac:chgData name="Van Murphy" userId="e9e1a97f8aae1532" providerId="LiveId" clId="{A6E32025-2FF8-4EFC-A78D-994894BBCF5D}" dt="2024-10-28T14:29:41.206" v="573"/>
          <ac:spMkLst>
            <pc:docMk/>
            <pc:sldMk cId="74888237" sldId="276"/>
            <ac:spMk id="2" creationId="{4E5C0539-7D1B-B3F8-6626-6A090981C621}"/>
          </ac:spMkLst>
        </pc:spChg>
        <pc:spChg chg="add del mod">
          <ac:chgData name="Van Murphy" userId="e9e1a97f8aae1532" providerId="LiveId" clId="{A6E32025-2FF8-4EFC-A78D-994894BBCF5D}" dt="2024-10-28T14:29:46.734" v="575" actId="478"/>
          <ac:spMkLst>
            <pc:docMk/>
            <pc:sldMk cId="74888237" sldId="276"/>
            <ac:spMk id="4" creationId="{EFD2D91D-3B9E-38DB-63F1-20266457BC5E}"/>
          </ac:spMkLst>
        </pc:spChg>
        <pc:graphicFrameChg chg="add mod">
          <ac:chgData name="Van Murphy" userId="e9e1a97f8aae1532" providerId="LiveId" clId="{A6E32025-2FF8-4EFC-A78D-994894BBCF5D}" dt="2024-10-28T14:29:52.381" v="576"/>
          <ac:graphicFrameMkLst>
            <pc:docMk/>
            <pc:sldMk cId="74888237" sldId="276"/>
            <ac:graphicFrameMk id="5" creationId="{F19AA3C9-CE41-15C0-9746-B0644C073B98}"/>
          </ac:graphicFrameMkLst>
        </pc:graphicFrameChg>
        <pc:graphicFrameChg chg="del">
          <ac:chgData name="Van Murphy" userId="e9e1a97f8aae1532" providerId="LiveId" clId="{A6E32025-2FF8-4EFC-A78D-994894BBCF5D}" dt="2024-10-28T14:29:44.043" v="574" actId="478"/>
          <ac:graphicFrameMkLst>
            <pc:docMk/>
            <pc:sldMk cId="74888237" sldId="276"/>
            <ac:graphicFrameMk id="12" creationId="{BF32BD28-9793-445B-2E7F-20F7A80D294F}"/>
          </ac:graphicFrameMkLst>
        </pc:graphicFrameChg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522781-9689-4CB8-97C9-59A7CCDD4B22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48A2B1E4-C388-4DF5-9510-C029D42A75C9}">
      <dgm:prSet/>
      <dgm:spPr/>
      <dgm:t>
        <a:bodyPr/>
        <a:lstStyle/>
        <a:p>
          <a:r>
            <a:rPr lang="en-US"/>
            <a:t>Developed front-end components </a:t>
          </a:r>
        </a:p>
      </dgm:t>
    </dgm:pt>
    <dgm:pt modelId="{66A2E634-F82A-49E2-A1DE-CB2DE097918D}" type="parTrans" cxnId="{8FACD47E-81AF-487A-8654-C5B11BBD9AA3}">
      <dgm:prSet/>
      <dgm:spPr/>
      <dgm:t>
        <a:bodyPr/>
        <a:lstStyle/>
        <a:p>
          <a:endParaRPr lang="en-US"/>
        </a:p>
      </dgm:t>
    </dgm:pt>
    <dgm:pt modelId="{C4F5D5E3-EBC8-48D5-B6DB-DB84E7C9B18E}" type="sibTrans" cxnId="{8FACD47E-81AF-487A-8654-C5B11BBD9AA3}">
      <dgm:prSet/>
      <dgm:spPr/>
      <dgm:t>
        <a:bodyPr/>
        <a:lstStyle/>
        <a:p>
          <a:endParaRPr lang="en-US"/>
        </a:p>
      </dgm:t>
    </dgm:pt>
    <dgm:pt modelId="{346B0C69-4622-4F17-BF6C-0612C87E3867}">
      <dgm:prSet/>
      <dgm:spPr/>
      <dgm:t>
        <a:bodyPr/>
        <a:lstStyle/>
        <a:p>
          <a:r>
            <a:rPr lang="en-US"/>
            <a:t>Advanced backend integration</a:t>
          </a:r>
        </a:p>
      </dgm:t>
    </dgm:pt>
    <dgm:pt modelId="{D7022AAD-C0BB-4E6B-B5A4-2E44956D58F9}" type="parTrans" cxnId="{9C41C9BE-07E7-485F-B53E-A7E748593DDB}">
      <dgm:prSet/>
      <dgm:spPr/>
      <dgm:t>
        <a:bodyPr/>
        <a:lstStyle/>
        <a:p>
          <a:endParaRPr lang="en-US"/>
        </a:p>
      </dgm:t>
    </dgm:pt>
    <dgm:pt modelId="{86F192CE-16B7-43C3-94FE-6588E373F04A}" type="sibTrans" cxnId="{9C41C9BE-07E7-485F-B53E-A7E748593DDB}">
      <dgm:prSet/>
      <dgm:spPr/>
      <dgm:t>
        <a:bodyPr/>
        <a:lstStyle/>
        <a:p>
          <a:endParaRPr lang="en-US"/>
        </a:p>
      </dgm:t>
    </dgm:pt>
    <dgm:pt modelId="{CB5CCAD4-3206-4A9F-895D-294AED7FDB15}">
      <dgm:prSet/>
      <dgm:spPr/>
      <dgm:t>
        <a:bodyPr/>
        <a:lstStyle/>
        <a:p>
          <a:r>
            <a:rPr lang="en-US"/>
            <a:t>Initiated ROI and home comparison tools</a:t>
          </a:r>
        </a:p>
      </dgm:t>
    </dgm:pt>
    <dgm:pt modelId="{B825B73A-5699-4715-BBA6-D25C936F4AF8}" type="parTrans" cxnId="{125A9363-77E4-4D26-AD60-DC700EADE091}">
      <dgm:prSet/>
      <dgm:spPr/>
      <dgm:t>
        <a:bodyPr/>
        <a:lstStyle/>
        <a:p>
          <a:endParaRPr lang="en-US"/>
        </a:p>
      </dgm:t>
    </dgm:pt>
    <dgm:pt modelId="{69AE2A56-901E-4BFC-BB57-0343161DB3D2}" type="sibTrans" cxnId="{125A9363-77E4-4D26-AD60-DC700EADE091}">
      <dgm:prSet/>
      <dgm:spPr/>
      <dgm:t>
        <a:bodyPr/>
        <a:lstStyle/>
        <a:p>
          <a:endParaRPr lang="en-US"/>
        </a:p>
      </dgm:t>
    </dgm:pt>
    <dgm:pt modelId="{2C2FF785-4736-489F-B538-369F3040BCF1}">
      <dgm:prSet/>
      <dgm:spPr/>
      <dgm:t>
        <a:bodyPr/>
        <a:lstStyle/>
        <a:p>
          <a:r>
            <a:rPr lang="en-US"/>
            <a:t>Focused on API research and testing</a:t>
          </a:r>
        </a:p>
      </dgm:t>
    </dgm:pt>
    <dgm:pt modelId="{D33067F4-9963-4BEE-8455-E9BF9DE29DFF}" type="parTrans" cxnId="{5A523F7C-D5B4-4B04-BAC3-AE50AC194976}">
      <dgm:prSet/>
      <dgm:spPr/>
      <dgm:t>
        <a:bodyPr/>
        <a:lstStyle/>
        <a:p>
          <a:endParaRPr lang="en-US"/>
        </a:p>
      </dgm:t>
    </dgm:pt>
    <dgm:pt modelId="{7CBE8533-F504-4BDF-A552-5C1A0720401E}" type="sibTrans" cxnId="{5A523F7C-D5B4-4B04-BAC3-AE50AC194976}">
      <dgm:prSet/>
      <dgm:spPr/>
      <dgm:t>
        <a:bodyPr/>
        <a:lstStyle/>
        <a:p>
          <a:endParaRPr lang="en-US"/>
        </a:p>
      </dgm:t>
    </dgm:pt>
    <dgm:pt modelId="{C1FBCDED-E306-4C01-910E-8DF4CA8C4A3C}" type="pres">
      <dgm:prSet presAssocID="{BA522781-9689-4CB8-97C9-59A7CCDD4B2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9A5EFFC-B942-4586-9C36-3D638CA9F53E}" type="pres">
      <dgm:prSet presAssocID="{48A2B1E4-C388-4DF5-9510-C029D42A75C9}" presName="hierRoot1" presStyleCnt="0"/>
      <dgm:spPr/>
    </dgm:pt>
    <dgm:pt modelId="{209D5631-43D9-45B7-B635-5B85CD3F8CD3}" type="pres">
      <dgm:prSet presAssocID="{48A2B1E4-C388-4DF5-9510-C029D42A75C9}" presName="composite" presStyleCnt="0"/>
      <dgm:spPr/>
    </dgm:pt>
    <dgm:pt modelId="{F4A05A35-6959-41F6-8D21-121B84B5E3A5}" type="pres">
      <dgm:prSet presAssocID="{48A2B1E4-C388-4DF5-9510-C029D42A75C9}" presName="background" presStyleLbl="node0" presStyleIdx="0" presStyleCnt="4"/>
      <dgm:spPr/>
    </dgm:pt>
    <dgm:pt modelId="{E92E6090-739A-4D77-AEBF-D75BA893DA69}" type="pres">
      <dgm:prSet presAssocID="{48A2B1E4-C388-4DF5-9510-C029D42A75C9}" presName="text" presStyleLbl="fgAcc0" presStyleIdx="0" presStyleCnt="4">
        <dgm:presLayoutVars>
          <dgm:chPref val="3"/>
        </dgm:presLayoutVars>
      </dgm:prSet>
      <dgm:spPr/>
    </dgm:pt>
    <dgm:pt modelId="{56DD38F8-C77C-457F-A93D-115637D877D3}" type="pres">
      <dgm:prSet presAssocID="{48A2B1E4-C388-4DF5-9510-C029D42A75C9}" presName="hierChild2" presStyleCnt="0"/>
      <dgm:spPr/>
    </dgm:pt>
    <dgm:pt modelId="{CA5C2DA1-18D0-47C2-9D73-CD5CD4A1B9F1}" type="pres">
      <dgm:prSet presAssocID="{346B0C69-4622-4F17-BF6C-0612C87E3867}" presName="hierRoot1" presStyleCnt="0"/>
      <dgm:spPr/>
    </dgm:pt>
    <dgm:pt modelId="{506C7306-AF70-4C04-BCD9-FC624DF786FF}" type="pres">
      <dgm:prSet presAssocID="{346B0C69-4622-4F17-BF6C-0612C87E3867}" presName="composite" presStyleCnt="0"/>
      <dgm:spPr/>
    </dgm:pt>
    <dgm:pt modelId="{317461E2-AA76-489C-9F7F-587B5D3D41AE}" type="pres">
      <dgm:prSet presAssocID="{346B0C69-4622-4F17-BF6C-0612C87E3867}" presName="background" presStyleLbl="node0" presStyleIdx="1" presStyleCnt="4"/>
      <dgm:spPr/>
    </dgm:pt>
    <dgm:pt modelId="{DF7A4EF8-6298-48A3-9C18-2C375D14C195}" type="pres">
      <dgm:prSet presAssocID="{346B0C69-4622-4F17-BF6C-0612C87E3867}" presName="text" presStyleLbl="fgAcc0" presStyleIdx="1" presStyleCnt="4">
        <dgm:presLayoutVars>
          <dgm:chPref val="3"/>
        </dgm:presLayoutVars>
      </dgm:prSet>
      <dgm:spPr/>
    </dgm:pt>
    <dgm:pt modelId="{2654DFA3-2BCA-47EA-A9B1-497877D9F02A}" type="pres">
      <dgm:prSet presAssocID="{346B0C69-4622-4F17-BF6C-0612C87E3867}" presName="hierChild2" presStyleCnt="0"/>
      <dgm:spPr/>
    </dgm:pt>
    <dgm:pt modelId="{FFED847A-48D3-4892-9632-539BAACF7EBC}" type="pres">
      <dgm:prSet presAssocID="{CB5CCAD4-3206-4A9F-895D-294AED7FDB15}" presName="hierRoot1" presStyleCnt="0"/>
      <dgm:spPr/>
    </dgm:pt>
    <dgm:pt modelId="{D0BAA64A-0A08-4C75-A2E7-46C71F7CAA1B}" type="pres">
      <dgm:prSet presAssocID="{CB5CCAD4-3206-4A9F-895D-294AED7FDB15}" presName="composite" presStyleCnt="0"/>
      <dgm:spPr/>
    </dgm:pt>
    <dgm:pt modelId="{94AB9D9A-8667-4E8C-812D-160A14F5275A}" type="pres">
      <dgm:prSet presAssocID="{CB5CCAD4-3206-4A9F-895D-294AED7FDB15}" presName="background" presStyleLbl="node0" presStyleIdx="2" presStyleCnt="4"/>
      <dgm:spPr/>
    </dgm:pt>
    <dgm:pt modelId="{432C5052-038D-4558-85C3-B3A295F351C8}" type="pres">
      <dgm:prSet presAssocID="{CB5CCAD4-3206-4A9F-895D-294AED7FDB15}" presName="text" presStyleLbl="fgAcc0" presStyleIdx="2" presStyleCnt="4">
        <dgm:presLayoutVars>
          <dgm:chPref val="3"/>
        </dgm:presLayoutVars>
      </dgm:prSet>
      <dgm:spPr/>
    </dgm:pt>
    <dgm:pt modelId="{4DA6E4FE-1444-43D7-A7A5-333295A276BE}" type="pres">
      <dgm:prSet presAssocID="{CB5CCAD4-3206-4A9F-895D-294AED7FDB15}" presName="hierChild2" presStyleCnt="0"/>
      <dgm:spPr/>
    </dgm:pt>
    <dgm:pt modelId="{12FF3D3E-3BBE-4C25-8725-407FB142D603}" type="pres">
      <dgm:prSet presAssocID="{2C2FF785-4736-489F-B538-369F3040BCF1}" presName="hierRoot1" presStyleCnt="0"/>
      <dgm:spPr/>
    </dgm:pt>
    <dgm:pt modelId="{4F9DA4AE-8D48-4BEB-816C-9401B88857E2}" type="pres">
      <dgm:prSet presAssocID="{2C2FF785-4736-489F-B538-369F3040BCF1}" presName="composite" presStyleCnt="0"/>
      <dgm:spPr/>
    </dgm:pt>
    <dgm:pt modelId="{3EC24A85-80E9-4322-B29E-C0DB56496299}" type="pres">
      <dgm:prSet presAssocID="{2C2FF785-4736-489F-B538-369F3040BCF1}" presName="background" presStyleLbl="node0" presStyleIdx="3" presStyleCnt="4"/>
      <dgm:spPr/>
    </dgm:pt>
    <dgm:pt modelId="{0A708337-8015-485A-AC2E-E3F4BA373D74}" type="pres">
      <dgm:prSet presAssocID="{2C2FF785-4736-489F-B538-369F3040BCF1}" presName="text" presStyleLbl="fgAcc0" presStyleIdx="3" presStyleCnt="4">
        <dgm:presLayoutVars>
          <dgm:chPref val="3"/>
        </dgm:presLayoutVars>
      </dgm:prSet>
      <dgm:spPr/>
    </dgm:pt>
    <dgm:pt modelId="{7783C863-7277-4666-892C-ADE74F155146}" type="pres">
      <dgm:prSet presAssocID="{2C2FF785-4736-489F-B538-369F3040BCF1}" presName="hierChild2" presStyleCnt="0"/>
      <dgm:spPr/>
    </dgm:pt>
  </dgm:ptLst>
  <dgm:cxnLst>
    <dgm:cxn modelId="{AC854B30-DCE9-47CF-A7E5-51FC9F7A3983}" type="presOf" srcId="{48A2B1E4-C388-4DF5-9510-C029D42A75C9}" destId="{E92E6090-739A-4D77-AEBF-D75BA893DA69}" srcOrd="0" destOrd="0" presId="urn:microsoft.com/office/officeart/2005/8/layout/hierarchy1"/>
    <dgm:cxn modelId="{125A9363-77E4-4D26-AD60-DC700EADE091}" srcId="{BA522781-9689-4CB8-97C9-59A7CCDD4B22}" destId="{CB5CCAD4-3206-4A9F-895D-294AED7FDB15}" srcOrd="2" destOrd="0" parTransId="{B825B73A-5699-4715-BBA6-D25C936F4AF8}" sibTransId="{69AE2A56-901E-4BFC-BB57-0343161DB3D2}"/>
    <dgm:cxn modelId="{2EBDF64F-07FD-4AD1-9FD7-D68D6ECAB2DD}" type="presOf" srcId="{2C2FF785-4736-489F-B538-369F3040BCF1}" destId="{0A708337-8015-485A-AC2E-E3F4BA373D74}" srcOrd="0" destOrd="0" presId="urn:microsoft.com/office/officeart/2005/8/layout/hierarchy1"/>
    <dgm:cxn modelId="{5A523F7C-D5B4-4B04-BAC3-AE50AC194976}" srcId="{BA522781-9689-4CB8-97C9-59A7CCDD4B22}" destId="{2C2FF785-4736-489F-B538-369F3040BCF1}" srcOrd="3" destOrd="0" parTransId="{D33067F4-9963-4BEE-8455-E9BF9DE29DFF}" sibTransId="{7CBE8533-F504-4BDF-A552-5C1A0720401E}"/>
    <dgm:cxn modelId="{8FACD47E-81AF-487A-8654-C5B11BBD9AA3}" srcId="{BA522781-9689-4CB8-97C9-59A7CCDD4B22}" destId="{48A2B1E4-C388-4DF5-9510-C029D42A75C9}" srcOrd="0" destOrd="0" parTransId="{66A2E634-F82A-49E2-A1DE-CB2DE097918D}" sibTransId="{C4F5D5E3-EBC8-48D5-B6DB-DB84E7C9B18E}"/>
    <dgm:cxn modelId="{ABC29584-ABAA-464C-8E4F-6BAD2B97BDA3}" type="presOf" srcId="{346B0C69-4622-4F17-BF6C-0612C87E3867}" destId="{DF7A4EF8-6298-48A3-9C18-2C375D14C195}" srcOrd="0" destOrd="0" presId="urn:microsoft.com/office/officeart/2005/8/layout/hierarchy1"/>
    <dgm:cxn modelId="{9C41C9BE-07E7-485F-B53E-A7E748593DDB}" srcId="{BA522781-9689-4CB8-97C9-59A7CCDD4B22}" destId="{346B0C69-4622-4F17-BF6C-0612C87E3867}" srcOrd="1" destOrd="0" parTransId="{D7022AAD-C0BB-4E6B-B5A4-2E44956D58F9}" sibTransId="{86F192CE-16B7-43C3-94FE-6588E373F04A}"/>
    <dgm:cxn modelId="{AD1320DE-0E61-4068-B69C-FA17C9E706C6}" type="presOf" srcId="{CB5CCAD4-3206-4A9F-895D-294AED7FDB15}" destId="{432C5052-038D-4558-85C3-B3A295F351C8}" srcOrd="0" destOrd="0" presId="urn:microsoft.com/office/officeart/2005/8/layout/hierarchy1"/>
    <dgm:cxn modelId="{6B686DF8-37A0-4ECB-8125-81BF9721987B}" type="presOf" srcId="{BA522781-9689-4CB8-97C9-59A7CCDD4B22}" destId="{C1FBCDED-E306-4C01-910E-8DF4CA8C4A3C}" srcOrd="0" destOrd="0" presId="urn:microsoft.com/office/officeart/2005/8/layout/hierarchy1"/>
    <dgm:cxn modelId="{E97242FB-E3CF-4E3B-A895-9060583597BF}" type="presParOf" srcId="{C1FBCDED-E306-4C01-910E-8DF4CA8C4A3C}" destId="{F9A5EFFC-B942-4586-9C36-3D638CA9F53E}" srcOrd="0" destOrd="0" presId="urn:microsoft.com/office/officeart/2005/8/layout/hierarchy1"/>
    <dgm:cxn modelId="{AFDBA726-4CCC-4405-AC57-6C16F8C59B39}" type="presParOf" srcId="{F9A5EFFC-B942-4586-9C36-3D638CA9F53E}" destId="{209D5631-43D9-45B7-B635-5B85CD3F8CD3}" srcOrd="0" destOrd="0" presId="urn:microsoft.com/office/officeart/2005/8/layout/hierarchy1"/>
    <dgm:cxn modelId="{46D4ED5F-59AF-46D9-9B4B-AEEA13966E84}" type="presParOf" srcId="{209D5631-43D9-45B7-B635-5B85CD3F8CD3}" destId="{F4A05A35-6959-41F6-8D21-121B84B5E3A5}" srcOrd="0" destOrd="0" presId="urn:microsoft.com/office/officeart/2005/8/layout/hierarchy1"/>
    <dgm:cxn modelId="{3FF3306E-B153-464B-9FB3-4A9C93D29FB9}" type="presParOf" srcId="{209D5631-43D9-45B7-B635-5B85CD3F8CD3}" destId="{E92E6090-739A-4D77-AEBF-D75BA893DA69}" srcOrd="1" destOrd="0" presId="urn:microsoft.com/office/officeart/2005/8/layout/hierarchy1"/>
    <dgm:cxn modelId="{80BEB93F-BE3E-4F4E-9CA7-8A2F730C862D}" type="presParOf" srcId="{F9A5EFFC-B942-4586-9C36-3D638CA9F53E}" destId="{56DD38F8-C77C-457F-A93D-115637D877D3}" srcOrd="1" destOrd="0" presId="urn:microsoft.com/office/officeart/2005/8/layout/hierarchy1"/>
    <dgm:cxn modelId="{BAB75982-2E25-4FA6-AFD8-BBD55AB88322}" type="presParOf" srcId="{C1FBCDED-E306-4C01-910E-8DF4CA8C4A3C}" destId="{CA5C2DA1-18D0-47C2-9D73-CD5CD4A1B9F1}" srcOrd="1" destOrd="0" presId="urn:microsoft.com/office/officeart/2005/8/layout/hierarchy1"/>
    <dgm:cxn modelId="{D49097FC-9306-4BE5-AB92-5DF309C554BD}" type="presParOf" srcId="{CA5C2DA1-18D0-47C2-9D73-CD5CD4A1B9F1}" destId="{506C7306-AF70-4C04-BCD9-FC624DF786FF}" srcOrd="0" destOrd="0" presId="urn:microsoft.com/office/officeart/2005/8/layout/hierarchy1"/>
    <dgm:cxn modelId="{5BEB314A-C012-4EDC-ADBF-6D3E090CAA6D}" type="presParOf" srcId="{506C7306-AF70-4C04-BCD9-FC624DF786FF}" destId="{317461E2-AA76-489C-9F7F-587B5D3D41AE}" srcOrd="0" destOrd="0" presId="urn:microsoft.com/office/officeart/2005/8/layout/hierarchy1"/>
    <dgm:cxn modelId="{0B03BF51-5E8E-41EE-9D22-EE22E0FB3F3D}" type="presParOf" srcId="{506C7306-AF70-4C04-BCD9-FC624DF786FF}" destId="{DF7A4EF8-6298-48A3-9C18-2C375D14C195}" srcOrd="1" destOrd="0" presId="urn:microsoft.com/office/officeart/2005/8/layout/hierarchy1"/>
    <dgm:cxn modelId="{737AB7D0-608A-45A9-8590-74F8F06858AA}" type="presParOf" srcId="{CA5C2DA1-18D0-47C2-9D73-CD5CD4A1B9F1}" destId="{2654DFA3-2BCA-47EA-A9B1-497877D9F02A}" srcOrd="1" destOrd="0" presId="urn:microsoft.com/office/officeart/2005/8/layout/hierarchy1"/>
    <dgm:cxn modelId="{E4E1B4F0-C267-4B6F-9257-4C3FD7EE8CB4}" type="presParOf" srcId="{C1FBCDED-E306-4C01-910E-8DF4CA8C4A3C}" destId="{FFED847A-48D3-4892-9632-539BAACF7EBC}" srcOrd="2" destOrd="0" presId="urn:microsoft.com/office/officeart/2005/8/layout/hierarchy1"/>
    <dgm:cxn modelId="{D891993E-D7C6-484A-8AD2-9CEB4BB041DE}" type="presParOf" srcId="{FFED847A-48D3-4892-9632-539BAACF7EBC}" destId="{D0BAA64A-0A08-4C75-A2E7-46C71F7CAA1B}" srcOrd="0" destOrd="0" presId="urn:microsoft.com/office/officeart/2005/8/layout/hierarchy1"/>
    <dgm:cxn modelId="{48041D3C-402A-446D-AEFF-4C740B8563EE}" type="presParOf" srcId="{D0BAA64A-0A08-4C75-A2E7-46C71F7CAA1B}" destId="{94AB9D9A-8667-4E8C-812D-160A14F5275A}" srcOrd="0" destOrd="0" presId="urn:microsoft.com/office/officeart/2005/8/layout/hierarchy1"/>
    <dgm:cxn modelId="{D2E52C82-5727-490F-8027-49F4C47EE029}" type="presParOf" srcId="{D0BAA64A-0A08-4C75-A2E7-46C71F7CAA1B}" destId="{432C5052-038D-4558-85C3-B3A295F351C8}" srcOrd="1" destOrd="0" presId="urn:microsoft.com/office/officeart/2005/8/layout/hierarchy1"/>
    <dgm:cxn modelId="{458E2AF8-7517-47DF-9CFB-49E35221A693}" type="presParOf" srcId="{FFED847A-48D3-4892-9632-539BAACF7EBC}" destId="{4DA6E4FE-1444-43D7-A7A5-333295A276BE}" srcOrd="1" destOrd="0" presId="urn:microsoft.com/office/officeart/2005/8/layout/hierarchy1"/>
    <dgm:cxn modelId="{EB1022D5-FFDC-4C69-815F-BF8FF1D6346C}" type="presParOf" srcId="{C1FBCDED-E306-4C01-910E-8DF4CA8C4A3C}" destId="{12FF3D3E-3BBE-4C25-8725-407FB142D603}" srcOrd="3" destOrd="0" presId="urn:microsoft.com/office/officeart/2005/8/layout/hierarchy1"/>
    <dgm:cxn modelId="{04D4AD6D-F6D4-4B3C-AAE0-7A9CF992396A}" type="presParOf" srcId="{12FF3D3E-3BBE-4C25-8725-407FB142D603}" destId="{4F9DA4AE-8D48-4BEB-816C-9401B88857E2}" srcOrd="0" destOrd="0" presId="urn:microsoft.com/office/officeart/2005/8/layout/hierarchy1"/>
    <dgm:cxn modelId="{CB78855A-5771-46D8-AE93-9841B916CDAF}" type="presParOf" srcId="{4F9DA4AE-8D48-4BEB-816C-9401B88857E2}" destId="{3EC24A85-80E9-4322-B29E-C0DB56496299}" srcOrd="0" destOrd="0" presId="urn:microsoft.com/office/officeart/2005/8/layout/hierarchy1"/>
    <dgm:cxn modelId="{B8C53EFF-E562-4882-A1A3-B5C854E6F059}" type="presParOf" srcId="{4F9DA4AE-8D48-4BEB-816C-9401B88857E2}" destId="{0A708337-8015-485A-AC2E-E3F4BA373D74}" srcOrd="1" destOrd="0" presId="urn:microsoft.com/office/officeart/2005/8/layout/hierarchy1"/>
    <dgm:cxn modelId="{E6197685-8F56-4A59-92D1-0FA8E079C830}" type="presParOf" srcId="{12FF3D3E-3BBE-4C25-8725-407FB142D603}" destId="{7783C863-7277-4666-892C-ADE74F15514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D5FEFC9-C0FD-4894-AFB1-8872C75919BC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609EC25A-4247-4DC0-8172-08AC4CAF2726}">
      <dgm:prSet/>
      <dgm:spPr/>
      <dgm:t>
        <a:bodyPr/>
        <a:lstStyle/>
        <a:p>
          <a:r>
            <a:rPr lang="en-US" b="0" i="0" baseline="0" dirty="0"/>
            <a:t>Developed dynamic property cards for user interaction on the home screen.</a:t>
          </a:r>
          <a:endParaRPr lang="en-US" dirty="0"/>
        </a:p>
      </dgm:t>
    </dgm:pt>
    <dgm:pt modelId="{AE74BAD8-6083-4189-90B9-8E5A5FDA660C}" type="parTrans" cxnId="{712B5248-D1C6-4AAF-8ECD-349977354184}">
      <dgm:prSet/>
      <dgm:spPr/>
      <dgm:t>
        <a:bodyPr/>
        <a:lstStyle/>
        <a:p>
          <a:endParaRPr lang="en-US"/>
        </a:p>
      </dgm:t>
    </dgm:pt>
    <dgm:pt modelId="{EEA9B0B3-F704-48D0-A806-047441574E80}" type="sibTrans" cxnId="{712B5248-D1C6-4AAF-8ECD-349977354184}">
      <dgm:prSet/>
      <dgm:spPr/>
      <dgm:t>
        <a:bodyPr/>
        <a:lstStyle/>
        <a:p>
          <a:endParaRPr lang="en-US"/>
        </a:p>
      </dgm:t>
    </dgm:pt>
    <dgm:pt modelId="{19EA87CD-267A-4EC1-B794-273CADB3E95A}">
      <dgm:prSet/>
      <dgm:spPr/>
      <dgm:t>
        <a:bodyPr/>
        <a:lstStyle/>
        <a:p>
          <a:r>
            <a:rPr lang="en-US" b="0" i="0" baseline="0" dirty="0"/>
            <a:t>Improved user interface for better engagement. </a:t>
          </a:r>
          <a:endParaRPr lang="en-US" dirty="0"/>
        </a:p>
      </dgm:t>
    </dgm:pt>
    <dgm:pt modelId="{0757A014-B67A-4771-B25D-5A417ACD90FC}" type="parTrans" cxnId="{4AF77C9A-877F-4E7A-BFC6-0261BF6388D7}">
      <dgm:prSet/>
      <dgm:spPr/>
      <dgm:t>
        <a:bodyPr/>
        <a:lstStyle/>
        <a:p>
          <a:endParaRPr lang="en-US"/>
        </a:p>
      </dgm:t>
    </dgm:pt>
    <dgm:pt modelId="{B29750B8-89EC-42B7-A7AF-034F5AD30D6D}" type="sibTrans" cxnId="{4AF77C9A-877F-4E7A-BFC6-0261BF6388D7}">
      <dgm:prSet/>
      <dgm:spPr/>
      <dgm:t>
        <a:bodyPr/>
        <a:lstStyle/>
        <a:p>
          <a:endParaRPr lang="en-US"/>
        </a:p>
      </dgm:t>
    </dgm:pt>
    <dgm:pt modelId="{BA5D42D9-4292-402E-9AE1-6C65D5F9D803}" type="pres">
      <dgm:prSet presAssocID="{1D5FEFC9-C0FD-4894-AFB1-8872C75919BC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DEA463B-7B23-40D3-94FC-E60E1A204B08}" type="pres">
      <dgm:prSet presAssocID="{609EC25A-4247-4DC0-8172-08AC4CAF2726}" presName="hierRoot1" presStyleCnt="0"/>
      <dgm:spPr/>
    </dgm:pt>
    <dgm:pt modelId="{347A118A-B645-4D6E-9422-AB7BFC657A83}" type="pres">
      <dgm:prSet presAssocID="{609EC25A-4247-4DC0-8172-08AC4CAF2726}" presName="composite" presStyleCnt="0"/>
      <dgm:spPr/>
    </dgm:pt>
    <dgm:pt modelId="{EF6E3894-7A61-4C93-8E5B-87EFF990CEDB}" type="pres">
      <dgm:prSet presAssocID="{609EC25A-4247-4DC0-8172-08AC4CAF2726}" presName="background" presStyleLbl="node0" presStyleIdx="0" presStyleCnt="2"/>
      <dgm:spPr/>
    </dgm:pt>
    <dgm:pt modelId="{DC14CD12-34A7-4577-A0EB-B38E1F2A9604}" type="pres">
      <dgm:prSet presAssocID="{609EC25A-4247-4DC0-8172-08AC4CAF2726}" presName="text" presStyleLbl="fgAcc0" presStyleIdx="0" presStyleCnt="2">
        <dgm:presLayoutVars>
          <dgm:chPref val="3"/>
        </dgm:presLayoutVars>
      </dgm:prSet>
      <dgm:spPr/>
    </dgm:pt>
    <dgm:pt modelId="{F78B36DB-BC00-4AE8-8F29-E23275452814}" type="pres">
      <dgm:prSet presAssocID="{609EC25A-4247-4DC0-8172-08AC4CAF2726}" presName="hierChild2" presStyleCnt="0"/>
      <dgm:spPr/>
    </dgm:pt>
    <dgm:pt modelId="{160BAA10-EB0A-419C-B521-8517A22EEE90}" type="pres">
      <dgm:prSet presAssocID="{19EA87CD-267A-4EC1-B794-273CADB3E95A}" presName="hierRoot1" presStyleCnt="0"/>
      <dgm:spPr/>
    </dgm:pt>
    <dgm:pt modelId="{A5CF5B1D-B1AF-4AFA-8CD2-626F9101D53A}" type="pres">
      <dgm:prSet presAssocID="{19EA87CD-267A-4EC1-B794-273CADB3E95A}" presName="composite" presStyleCnt="0"/>
      <dgm:spPr/>
    </dgm:pt>
    <dgm:pt modelId="{BB77F1C7-CE49-4E09-891C-1C8407B156F0}" type="pres">
      <dgm:prSet presAssocID="{19EA87CD-267A-4EC1-B794-273CADB3E95A}" presName="background" presStyleLbl="node0" presStyleIdx="1" presStyleCnt="2"/>
      <dgm:spPr/>
    </dgm:pt>
    <dgm:pt modelId="{32A7B826-EA20-486A-8FDB-1A89192119CB}" type="pres">
      <dgm:prSet presAssocID="{19EA87CD-267A-4EC1-B794-273CADB3E95A}" presName="text" presStyleLbl="fgAcc0" presStyleIdx="1" presStyleCnt="2">
        <dgm:presLayoutVars>
          <dgm:chPref val="3"/>
        </dgm:presLayoutVars>
      </dgm:prSet>
      <dgm:spPr/>
    </dgm:pt>
    <dgm:pt modelId="{971E7C5A-1D4B-4FCA-A961-DF04C080193A}" type="pres">
      <dgm:prSet presAssocID="{19EA87CD-267A-4EC1-B794-273CADB3E95A}" presName="hierChild2" presStyleCnt="0"/>
      <dgm:spPr/>
    </dgm:pt>
  </dgm:ptLst>
  <dgm:cxnLst>
    <dgm:cxn modelId="{AE7CE103-EF60-47BE-9CA5-383D2B86C640}" type="presOf" srcId="{609EC25A-4247-4DC0-8172-08AC4CAF2726}" destId="{DC14CD12-34A7-4577-A0EB-B38E1F2A9604}" srcOrd="0" destOrd="0" presId="urn:microsoft.com/office/officeart/2005/8/layout/hierarchy1"/>
    <dgm:cxn modelId="{712B5248-D1C6-4AAF-8ECD-349977354184}" srcId="{1D5FEFC9-C0FD-4894-AFB1-8872C75919BC}" destId="{609EC25A-4247-4DC0-8172-08AC4CAF2726}" srcOrd="0" destOrd="0" parTransId="{AE74BAD8-6083-4189-90B9-8E5A5FDA660C}" sibTransId="{EEA9B0B3-F704-48D0-A806-047441574E80}"/>
    <dgm:cxn modelId="{CA953C78-6F40-4788-A4E7-E52DE94C0349}" type="presOf" srcId="{1D5FEFC9-C0FD-4894-AFB1-8872C75919BC}" destId="{BA5D42D9-4292-402E-9AE1-6C65D5F9D803}" srcOrd="0" destOrd="0" presId="urn:microsoft.com/office/officeart/2005/8/layout/hierarchy1"/>
    <dgm:cxn modelId="{4AF77C9A-877F-4E7A-BFC6-0261BF6388D7}" srcId="{1D5FEFC9-C0FD-4894-AFB1-8872C75919BC}" destId="{19EA87CD-267A-4EC1-B794-273CADB3E95A}" srcOrd="1" destOrd="0" parTransId="{0757A014-B67A-4771-B25D-5A417ACD90FC}" sibTransId="{B29750B8-89EC-42B7-A7AF-034F5AD30D6D}"/>
    <dgm:cxn modelId="{52E982B5-F16B-4391-B6E8-A7FC0B442704}" type="presOf" srcId="{19EA87CD-267A-4EC1-B794-273CADB3E95A}" destId="{32A7B826-EA20-486A-8FDB-1A89192119CB}" srcOrd="0" destOrd="0" presId="urn:microsoft.com/office/officeart/2005/8/layout/hierarchy1"/>
    <dgm:cxn modelId="{828CD558-E17B-4433-91F4-238716E83160}" type="presParOf" srcId="{BA5D42D9-4292-402E-9AE1-6C65D5F9D803}" destId="{DDEA463B-7B23-40D3-94FC-E60E1A204B08}" srcOrd="0" destOrd="0" presId="urn:microsoft.com/office/officeart/2005/8/layout/hierarchy1"/>
    <dgm:cxn modelId="{9A059EBF-81B9-437C-97F9-986F3A2E31C0}" type="presParOf" srcId="{DDEA463B-7B23-40D3-94FC-E60E1A204B08}" destId="{347A118A-B645-4D6E-9422-AB7BFC657A83}" srcOrd="0" destOrd="0" presId="urn:microsoft.com/office/officeart/2005/8/layout/hierarchy1"/>
    <dgm:cxn modelId="{D0688FFB-0AC1-4BF3-BD25-332C358BDE09}" type="presParOf" srcId="{347A118A-B645-4D6E-9422-AB7BFC657A83}" destId="{EF6E3894-7A61-4C93-8E5B-87EFF990CEDB}" srcOrd="0" destOrd="0" presId="urn:microsoft.com/office/officeart/2005/8/layout/hierarchy1"/>
    <dgm:cxn modelId="{24F39E0C-8D3B-45B1-AACE-EF2B014405A0}" type="presParOf" srcId="{347A118A-B645-4D6E-9422-AB7BFC657A83}" destId="{DC14CD12-34A7-4577-A0EB-B38E1F2A9604}" srcOrd="1" destOrd="0" presId="urn:microsoft.com/office/officeart/2005/8/layout/hierarchy1"/>
    <dgm:cxn modelId="{6A86D447-12A0-4779-A1A8-C1E76E4BA3B7}" type="presParOf" srcId="{DDEA463B-7B23-40D3-94FC-E60E1A204B08}" destId="{F78B36DB-BC00-4AE8-8F29-E23275452814}" srcOrd="1" destOrd="0" presId="urn:microsoft.com/office/officeart/2005/8/layout/hierarchy1"/>
    <dgm:cxn modelId="{E79CDF39-B118-44B5-A0D9-C9B1416F801F}" type="presParOf" srcId="{BA5D42D9-4292-402E-9AE1-6C65D5F9D803}" destId="{160BAA10-EB0A-419C-B521-8517A22EEE90}" srcOrd="1" destOrd="0" presId="urn:microsoft.com/office/officeart/2005/8/layout/hierarchy1"/>
    <dgm:cxn modelId="{3C5E2704-565F-4C2F-9513-8870772788FD}" type="presParOf" srcId="{160BAA10-EB0A-419C-B521-8517A22EEE90}" destId="{A5CF5B1D-B1AF-4AFA-8CD2-626F9101D53A}" srcOrd="0" destOrd="0" presId="urn:microsoft.com/office/officeart/2005/8/layout/hierarchy1"/>
    <dgm:cxn modelId="{9BA88542-CBE0-44F9-87FF-5F94CCA61177}" type="presParOf" srcId="{A5CF5B1D-B1AF-4AFA-8CD2-626F9101D53A}" destId="{BB77F1C7-CE49-4E09-891C-1C8407B156F0}" srcOrd="0" destOrd="0" presId="urn:microsoft.com/office/officeart/2005/8/layout/hierarchy1"/>
    <dgm:cxn modelId="{EF7AC391-01F3-4960-9374-DB9E6F409220}" type="presParOf" srcId="{A5CF5B1D-B1AF-4AFA-8CD2-626F9101D53A}" destId="{32A7B826-EA20-486A-8FDB-1A89192119CB}" srcOrd="1" destOrd="0" presId="urn:microsoft.com/office/officeart/2005/8/layout/hierarchy1"/>
    <dgm:cxn modelId="{6FFD1B1A-46D1-466C-8C0F-0228B6AACAB1}" type="presParOf" srcId="{160BAA10-EB0A-419C-B521-8517A22EEE90}" destId="{971E7C5A-1D4B-4FCA-A961-DF04C080193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21508C2-8212-45E4-A140-D719B2DA21A2}" type="doc">
      <dgm:prSet loTypeId="urn:microsoft.com/office/officeart/2018/2/layout/IconLabelList" loCatId="icon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2D83221F-6AD2-4595-A769-F0B31EC3D9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 dirty="0"/>
            <a:t>Created and integrated a MongoDB-based schema to support data storage.</a:t>
          </a:r>
          <a:endParaRPr lang="en-US" dirty="0"/>
        </a:p>
      </dgm:t>
    </dgm:pt>
    <dgm:pt modelId="{5B2EE154-BDD8-4FB1-8160-1925D178C76A}" type="parTrans" cxnId="{B6AE1B6A-457A-4554-BC81-F43A79D46AA6}">
      <dgm:prSet/>
      <dgm:spPr/>
      <dgm:t>
        <a:bodyPr/>
        <a:lstStyle/>
        <a:p>
          <a:endParaRPr lang="en-US"/>
        </a:p>
      </dgm:t>
    </dgm:pt>
    <dgm:pt modelId="{9180C7D0-6348-4BD2-9B99-85F2EECBA43E}" type="sibTrans" cxnId="{B6AE1B6A-457A-4554-BC81-F43A79D46AA6}">
      <dgm:prSet/>
      <dgm:spPr/>
      <dgm:t>
        <a:bodyPr/>
        <a:lstStyle/>
        <a:p>
          <a:endParaRPr lang="en-US"/>
        </a:p>
      </dgm:t>
    </dgm:pt>
    <dgm:pt modelId="{342C39F9-662C-43EE-A2DE-21A250F567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/>
            <a:t>Laid groundwork for seamless front-end and back-end communication.</a:t>
          </a:r>
          <a:endParaRPr lang="en-US"/>
        </a:p>
      </dgm:t>
    </dgm:pt>
    <dgm:pt modelId="{95AF727B-7A39-4ABD-88D5-A45140EFCAC6}" type="parTrans" cxnId="{7D38ED08-5BD7-4B5B-8947-7AB62BB7DF0A}">
      <dgm:prSet/>
      <dgm:spPr/>
      <dgm:t>
        <a:bodyPr/>
        <a:lstStyle/>
        <a:p>
          <a:endParaRPr lang="en-US"/>
        </a:p>
      </dgm:t>
    </dgm:pt>
    <dgm:pt modelId="{097F8D20-6293-47E6-A0B2-CA968C9ECBCA}" type="sibTrans" cxnId="{7D38ED08-5BD7-4B5B-8947-7AB62BB7DF0A}">
      <dgm:prSet/>
      <dgm:spPr/>
      <dgm:t>
        <a:bodyPr/>
        <a:lstStyle/>
        <a:p>
          <a:endParaRPr lang="en-US"/>
        </a:p>
      </dgm:t>
    </dgm:pt>
    <dgm:pt modelId="{69018BC2-D7B6-4C74-BFEA-D5FDAB2DEF39}" type="pres">
      <dgm:prSet presAssocID="{021508C2-8212-45E4-A140-D719B2DA21A2}" presName="root" presStyleCnt="0">
        <dgm:presLayoutVars>
          <dgm:dir/>
          <dgm:resizeHandles val="exact"/>
        </dgm:presLayoutVars>
      </dgm:prSet>
      <dgm:spPr/>
    </dgm:pt>
    <dgm:pt modelId="{8CD2075C-C8C7-4405-B73E-A336B696EE4F}" type="pres">
      <dgm:prSet presAssocID="{2D83221F-6AD2-4595-A769-F0B31EC3D9B6}" presName="compNode" presStyleCnt="0"/>
      <dgm:spPr/>
    </dgm:pt>
    <dgm:pt modelId="{91CCBAA9-6F15-46F6-B12C-2587DDA0BA81}" type="pres">
      <dgm:prSet presAssocID="{2D83221F-6AD2-4595-A769-F0B31EC3D9B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DCB9F86E-9499-4471-8294-E21A9BF193A5}" type="pres">
      <dgm:prSet presAssocID="{2D83221F-6AD2-4595-A769-F0B31EC3D9B6}" presName="spaceRect" presStyleCnt="0"/>
      <dgm:spPr/>
    </dgm:pt>
    <dgm:pt modelId="{809EA845-25C0-4814-A48F-E20982B6A50A}" type="pres">
      <dgm:prSet presAssocID="{2D83221F-6AD2-4595-A769-F0B31EC3D9B6}" presName="textRect" presStyleLbl="revTx" presStyleIdx="0" presStyleCnt="2">
        <dgm:presLayoutVars>
          <dgm:chMax val="1"/>
          <dgm:chPref val="1"/>
        </dgm:presLayoutVars>
      </dgm:prSet>
      <dgm:spPr/>
    </dgm:pt>
    <dgm:pt modelId="{FCECF1BE-6F0F-487A-90E9-CF2F04978403}" type="pres">
      <dgm:prSet presAssocID="{9180C7D0-6348-4BD2-9B99-85F2EECBA43E}" presName="sibTrans" presStyleCnt="0"/>
      <dgm:spPr/>
    </dgm:pt>
    <dgm:pt modelId="{D07FB205-A7E1-4D45-9021-55276C1333BA}" type="pres">
      <dgm:prSet presAssocID="{342C39F9-662C-43EE-A2DE-21A250F56792}" presName="compNode" presStyleCnt="0"/>
      <dgm:spPr/>
    </dgm:pt>
    <dgm:pt modelId="{2A386CB5-75BE-4EE4-9525-53318D328193}" type="pres">
      <dgm:prSet presAssocID="{342C39F9-662C-43EE-A2DE-21A250F56792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FC1B83AD-2EE4-4CE5-9FD0-CA96FDE0CE26}" type="pres">
      <dgm:prSet presAssocID="{342C39F9-662C-43EE-A2DE-21A250F56792}" presName="spaceRect" presStyleCnt="0"/>
      <dgm:spPr/>
    </dgm:pt>
    <dgm:pt modelId="{7D797B06-D5FC-4700-A959-79763221D7FF}" type="pres">
      <dgm:prSet presAssocID="{342C39F9-662C-43EE-A2DE-21A250F56792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7D38ED08-5BD7-4B5B-8947-7AB62BB7DF0A}" srcId="{021508C2-8212-45E4-A140-D719B2DA21A2}" destId="{342C39F9-662C-43EE-A2DE-21A250F56792}" srcOrd="1" destOrd="0" parTransId="{95AF727B-7A39-4ABD-88D5-A45140EFCAC6}" sibTransId="{097F8D20-6293-47E6-A0B2-CA968C9ECBCA}"/>
    <dgm:cxn modelId="{63F0520B-69C0-4772-B7A2-11EBFA2AEA8B}" type="presOf" srcId="{2D83221F-6AD2-4595-A769-F0B31EC3D9B6}" destId="{809EA845-25C0-4814-A48F-E20982B6A50A}" srcOrd="0" destOrd="0" presId="urn:microsoft.com/office/officeart/2018/2/layout/IconLabelList"/>
    <dgm:cxn modelId="{B6AE1B6A-457A-4554-BC81-F43A79D46AA6}" srcId="{021508C2-8212-45E4-A140-D719B2DA21A2}" destId="{2D83221F-6AD2-4595-A769-F0B31EC3D9B6}" srcOrd="0" destOrd="0" parTransId="{5B2EE154-BDD8-4FB1-8160-1925D178C76A}" sibTransId="{9180C7D0-6348-4BD2-9B99-85F2EECBA43E}"/>
    <dgm:cxn modelId="{D2784650-E8E9-424A-A6F0-7DF35B46C86A}" type="presOf" srcId="{342C39F9-662C-43EE-A2DE-21A250F56792}" destId="{7D797B06-D5FC-4700-A959-79763221D7FF}" srcOrd="0" destOrd="0" presId="urn:microsoft.com/office/officeart/2018/2/layout/IconLabelList"/>
    <dgm:cxn modelId="{12741C90-226F-4490-8914-624E38A2FE71}" type="presOf" srcId="{021508C2-8212-45E4-A140-D719B2DA21A2}" destId="{69018BC2-D7B6-4C74-BFEA-D5FDAB2DEF39}" srcOrd="0" destOrd="0" presId="urn:microsoft.com/office/officeart/2018/2/layout/IconLabelList"/>
    <dgm:cxn modelId="{6DAC1617-E854-49A8-AAC6-A6DFE7114E0A}" type="presParOf" srcId="{69018BC2-D7B6-4C74-BFEA-D5FDAB2DEF39}" destId="{8CD2075C-C8C7-4405-B73E-A336B696EE4F}" srcOrd="0" destOrd="0" presId="urn:microsoft.com/office/officeart/2018/2/layout/IconLabelList"/>
    <dgm:cxn modelId="{2C33C8DC-2BB1-4A12-9DE4-2F33C3393DAB}" type="presParOf" srcId="{8CD2075C-C8C7-4405-B73E-A336B696EE4F}" destId="{91CCBAA9-6F15-46F6-B12C-2587DDA0BA81}" srcOrd="0" destOrd="0" presId="urn:microsoft.com/office/officeart/2018/2/layout/IconLabelList"/>
    <dgm:cxn modelId="{9AB1E871-257E-47A7-9892-678D0D31B6B3}" type="presParOf" srcId="{8CD2075C-C8C7-4405-B73E-A336B696EE4F}" destId="{DCB9F86E-9499-4471-8294-E21A9BF193A5}" srcOrd="1" destOrd="0" presId="urn:microsoft.com/office/officeart/2018/2/layout/IconLabelList"/>
    <dgm:cxn modelId="{B01402C7-33C8-43A6-9BF2-4E86CFAE7CDF}" type="presParOf" srcId="{8CD2075C-C8C7-4405-B73E-A336B696EE4F}" destId="{809EA845-25C0-4814-A48F-E20982B6A50A}" srcOrd="2" destOrd="0" presId="urn:microsoft.com/office/officeart/2018/2/layout/IconLabelList"/>
    <dgm:cxn modelId="{9039B04D-58AC-4363-ABE6-1F1394836599}" type="presParOf" srcId="{69018BC2-D7B6-4C74-BFEA-D5FDAB2DEF39}" destId="{FCECF1BE-6F0F-487A-90E9-CF2F04978403}" srcOrd="1" destOrd="0" presId="urn:microsoft.com/office/officeart/2018/2/layout/IconLabelList"/>
    <dgm:cxn modelId="{AA66C593-A148-4A74-8D2C-B679ECF4CCD5}" type="presParOf" srcId="{69018BC2-D7B6-4C74-BFEA-D5FDAB2DEF39}" destId="{D07FB205-A7E1-4D45-9021-55276C1333BA}" srcOrd="2" destOrd="0" presId="urn:microsoft.com/office/officeart/2018/2/layout/IconLabelList"/>
    <dgm:cxn modelId="{851B7B93-72B6-4A6F-B63C-782ACBB59D2B}" type="presParOf" srcId="{D07FB205-A7E1-4D45-9021-55276C1333BA}" destId="{2A386CB5-75BE-4EE4-9525-53318D328193}" srcOrd="0" destOrd="0" presId="urn:microsoft.com/office/officeart/2018/2/layout/IconLabelList"/>
    <dgm:cxn modelId="{B998A34E-FD51-41C0-A15B-7AADE1D83EF0}" type="presParOf" srcId="{D07FB205-A7E1-4D45-9021-55276C1333BA}" destId="{FC1B83AD-2EE4-4CE5-9FD0-CA96FDE0CE26}" srcOrd="1" destOrd="0" presId="urn:microsoft.com/office/officeart/2018/2/layout/IconLabelList"/>
    <dgm:cxn modelId="{88389354-F290-436C-872D-E7334CF4F94A}" type="presParOf" srcId="{D07FB205-A7E1-4D45-9021-55276C1333BA}" destId="{7D797B06-D5FC-4700-A959-79763221D7FF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AD6523-4364-425D-9524-E032D38C012E}" type="doc">
      <dgm:prSet loTypeId="urn:microsoft.com/office/officeart/2005/8/layout/hierarchy1" loCatId="hierarchy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679203C-9875-4492-9E99-B6D7FDF02D56}">
      <dgm:prSet/>
      <dgm:spPr/>
      <dgm:t>
        <a:bodyPr/>
        <a:lstStyle/>
        <a:p>
          <a:r>
            <a:rPr lang="en-US" b="0" i="0" baseline="0"/>
            <a:t>Compared Express and Flask for backend operations.</a:t>
          </a:r>
          <a:endParaRPr lang="en-US"/>
        </a:p>
      </dgm:t>
    </dgm:pt>
    <dgm:pt modelId="{078B605B-FF73-4C1B-AA2B-EFC809D89928}" type="parTrans" cxnId="{4629F5C5-B906-41C1-BB69-675A185AA76E}">
      <dgm:prSet/>
      <dgm:spPr/>
      <dgm:t>
        <a:bodyPr/>
        <a:lstStyle/>
        <a:p>
          <a:endParaRPr lang="en-US"/>
        </a:p>
      </dgm:t>
    </dgm:pt>
    <dgm:pt modelId="{1A1070CD-BA5E-44BA-82EF-4491A9F17AC7}" type="sibTrans" cxnId="{4629F5C5-B906-41C1-BB69-675A185AA76E}">
      <dgm:prSet/>
      <dgm:spPr/>
      <dgm:t>
        <a:bodyPr/>
        <a:lstStyle/>
        <a:p>
          <a:endParaRPr lang="en-US"/>
        </a:p>
      </dgm:t>
    </dgm:pt>
    <dgm:pt modelId="{E9D28DEE-3B48-45B3-810A-090991C8F168}">
      <dgm:prSet/>
      <dgm:spPr/>
      <dgm:t>
        <a:bodyPr/>
        <a:lstStyle/>
        <a:p>
          <a:r>
            <a:rPr lang="en-US" b="0" i="0" baseline="0"/>
            <a:t>Established groundwork for API-driven data management </a:t>
          </a:r>
          <a:endParaRPr lang="en-US"/>
        </a:p>
      </dgm:t>
    </dgm:pt>
    <dgm:pt modelId="{6EF22E6A-A3C5-4203-BB02-85C605A7E2A3}" type="parTrans" cxnId="{D9B79599-CD2F-4AEA-B5DB-912DF69BAA10}">
      <dgm:prSet/>
      <dgm:spPr/>
      <dgm:t>
        <a:bodyPr/>
        <a:lstStyle/>
        <a:p>
          <a:endParaRPr lang="en-US"/>
        </a:p>
      </dgm:t>
    </dgm:pt>
    <dgm:pt modelId="{30A7EA49-264A-41AA-BF92-9CF67CB6428A}" type="sibTrans" cxnId="{D9B79599-CD2F-4AEA-B5DB-912DF69BAA10}">
      <dgm:prSet/>
      <dgm:spPr/>
      <dgm:t>
        <a:bodyPr/>
        <a:lstStyle/>
        <a:p>
          <a:endParaRPr lang="en-US"/>
        </a:p>
      </dgm:t>
    </dgm:pt>
    <dgm:pt modelId="{61983345-CFBD-4037-AF11-D6C2FBCD1731}" type="pres">
      <dgm:prSet presAssocID="{BAAD6523-4364-425D-9524-E032D38C012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D9218F1-6E1A-465B-8B36-0FAAF6D8AA95}" type="pres">
      <dgm:prSet presAssocID="{8679203C-9875-4492-9E99-B6D7FDF02D56}" presName="hierRoot1" presStyleCnt="0"/>
      <dgm:spPr/>
    </dgm:pt>
    <dgm:pt modelId="{16AFE157-2F9C-49E4-B458-125D497C4C4B}" type="pres">
      <dgm:prSet presAssocID="{8679203C-9875-4492-9E99-B6D7FDF02D56}" presName="composite" presStyleCnt="0"/>
      <dgm:spPr/>
    </dgm:pt>
    <dgm:pt modelId="{98E16359-26D1-4CCE-9FA0-9D3EBF8D16C9}" type="pres">
      <dgm:prSet presAssocID="{8679203C-9875-4492-9E99-B6D7FDF02D56}" presName="background" presStyleLbl="node0" presStyleIdx="0" presStyleCnt="2"/>
      <dgm:spPr/>
    </dgm:pt>
    <dgm:pt modelId="{8F18B3EC-24D3-485A-88E8-57C88256EDD5}" type="pres">
      <dgm:prSet presAssocID="{8679203C-9875-4492-9E99-B6D7FDF02D56}" presName="text" presStyleLbl="fgAcc0" presStyleIdx="0" presStyleCnt="2">
        <dgm:presLayoutVars>
          <dgm:chPref val="3"/>
        </dgm:presLayoutVars>
      </dgm:prSet>
      <dgm:spPr/>
    </dgm:pt>
    <dgm:pt modelId="{B0D48032-7F4F-4487-9817-6A8615287EF2}" type="pres">
      <dgm:prSet presAssocID="{8679203C-9875-4492-9E99-B6D7FDF02D56}" presName="hierChild2" presStyleCnt="0"/>
      <dgm:spPr/>
    </dgm:pt>
    <dgm:pt modelId="{40EFA2E9-550A-409D-AA14-963232D1B5BE}" type="pres">
      <dgm:prSet presAssocID="{E9D28DEE-3B48-45B3-810A-090991C8F168}" presName="hierRoot1" presStyleCnt="0"/>
      <dgm:spPr/>
    </dgm:pt>
    <dgm:pt modelId="{C31ECDF9-2B12-47B8-9E94-0CFBED763B4E}" type="pres">
      <dgm:prSet presAssocID="{E9D28DEE-3B48-45B3-810A-090991C8F168}" presName="composite" presStyleCnt="0"/>
      <dgm:spPr/>
    </dgm:pt>
    <dgm:pt modelId="{ACBDCE96-FD23-4F72-9CE0-522EA8D6ED43}" type="pres">
      <dgm:prSet presAssocID="{E9D28DEE-3B48-45B3-810A-090991C8F168}" presName="background" presStyleLbl="node0" presStyleIdx="1" presStyleCnt="2"/>
      <dgm:spPr/>
    </dgm:pt>
    <dgm:pt modelId="{83904AA7-1B6E-439B-8836-40F7595AB955}" type="pres">
      <dgm:prSet presAssocID="{E9D28DEE-3B48-45B3-810A-090991C8F168}" presName="text" presStyleLbl="fgAcc0" presStyleIdx="1" presStyleCnt="2">
        <dgm:presLayoutVars>
          <dgm:chPref val="3"/>
        </dgm:presLayoutVars>
      </dgm:prSet>
      <dgm:spPr/>
    </dgm:pt>
    <dgm:pt modelId="{255761D6-32D7-44EB-8A31-E18B9D382E9F}" type="pres">
      <dgm:prSet presAssocID="{E9D28DEE-3B48-45B3-810A-090991C8F168}" presName="hierChild2" presStyleCnt="0"/>
      <dgm:spPr/>
    </dgm:pt>
  </dgm:ptLst>
  <dgm:cxnLst>
    <dgm:cxn modelId="{6CED8D08-B994-4DD7-B69C-FC39DCC736CE}" type="presOf" srcId="{BAAD6523-4364-425D-9524-E032D38C012E}" destId="{61983345-CFBD-4037-AF11-D6C2FBCD1731}" srcOrd="0" destOrd="0" presId="urn:microsoft.com/office/officeart/2005/8/layout/hierarchy1"/>
    <dgm:cxn modelId="{26C6E140-1B84-4E00-9B9F-DA3A9CA02B41}" type="presOf" srcId="{E9D28DEE-3B48-45B3-810A-090991C8F168}" destId="{83904AA7-1B6E-439B-8836-40F7595AB955}" srcOrd="0" destOrd="0" presId="urn:microsoft.com/office/officeart/2005/8/layout/hierarchy1"/>
    <dgm:cxn modelId="{BF478C5C-E2A4-4ADD-9F23-A828A2CB9D0E}" type="presOf" srcId="{8679203C-9875-4492-9E99-B6D7FDF02D56}" destId="{8F18B3EC-24D3-485A-88E8-57C88256EDD5}" srcOrd="0" destOrd="0" presId="urn:microsoft.com/office/officeart/2005/8/layout/hierarchy1"/>
    <dgm:cxn modelId="{D9B79599-CD2F-4AEA-B5DB-912DF69BAA10}" srcId="{BAAD6523-4364-425D-9524-E032D38C012E}" destId="{E9D28DEE-3B48-45B3-810A-090991C8F168}" srcOrd="1" destOrd="0" parTransId="{6EF22E6A-A3C5-4203-BB02-85C605A7E2A3}" sibTransId="{30A7EA49-264A-41AA-BF92-9CF67CB6428A}"/>
    <dgm:cxn modelId="{4629F5C5-B906-41C1-BB69-675A185AA76E}" srcId="{BAAD6523-4364-425D-9524-E032D38C012E}" destId="{8679203C-9875-4492-9E99-B6D7FDF02D56}" srcOrd="0" destOrd="0" parTransId="{078B605B-FF73-4C1B-AA2B-EFC809D89928}" sibTransId="{1A1070CD-BA5E-44BA-82EF-4491A9F17AC7}"/>
    <dgm:cxn modelId="{F99D3D95-0CC7-4DE1-B09D-BB8719AA2449}" type="presParOf" srcId="{61983345-CFBD-4037-AF11-D6C2FBCD1731}" destId="{CD9218F1-6E1A-465B-8B36-0FAAF6D8AA95}" srcOrd="0" destOrd="0" presId="urn:microsoft.com/office/officeart/2005/8/layout/hierarchy1"/>
    <dgm:cxn modelId="{56AA4386-C098-4720-A48C-D0FC1BA74738}" type="presParOf" srcId="{CD9218F1-6E1A-465B-8B36-0FAAF6D8AA95}" destId="{16AFE157-2F9C-49E4-B458-125D497C4C4B}" srcOrd="0" destOrd="0" presId="urn:microsoft.com/office/officeart/2005/8/layout/hierarchy1"/>
    <dgm:cxn modelId="{10BCD12A-7C82-4E6C-81CD-394678398220}" type="presParOf" srcId="{16AFE157-2F9C-49E4-B458-125D497C4C4B}" destId="{98E16359-26D1-4CCE-9FA0-9D3EBF8D16C9}" srcOrd="0" destOrd="0" presId="urn:microsoft.com/office/officeart/2005/8/layout/hierarchy1"/>
    <dgm:cxn modelId="{E5BB4DB2-277A-49C3-A71A-03E81228566C}" type="presParOf" srcId="{16AFE157-2F9C-49E4-B458-125D497C4C4B}" destId="{8F18B3EC-24D3-485A-88E8-57C88256EDD5}" srcOrd="1" destOrd="0" presId="urn:microsoft.com/office/officeart/2005/8/layout/hierarchy1"/>
    <dgm:cxn modelId="{31B7EBF2-8A42-4D54-8B20-699C5DD19CA1}" type="presParOf" srcId="{CD9218F1-6E1A-465B-8B36-0FAAF6D8AA95}" destId="{B0D48032-7F4F-4487-9817-6A8615287EF2}" srcOrd="1" destOrd="0" presId="urn:microsoft.com/office/officeart/2005/8/layout/hierarchy1"/>
    <dgm:cxn modelId="{23BA0063-E1A6-4B93-A00C-BB0276A2323F}" type="presParOf" srcId="{61983345-CFBD-4037-AF11-D6C2FBCD1731}" destId="{40EFA2E9-550A-409D-AA14-963232D1B5BE}" srcOrd="1" destOrd="0" presId="urn:microsoft.com/office/officeart/2005/8/layout/hierarchy1"/>
    <dgm:cxn modelId="{328CA632-2ADA-4424-AED0-B4B9FE106A44}" type="presParOf" srcId="{40EFA2E9-550A-409D-AA14-963232D1B5BE}" destId="{C31ECDF9-2B12-47B8-9E94-0CFBED763B4E}" srcOrd="0" destOrd="0" presId="urn:microsoft.com/office/officeart/2005/8/layout/hierarchy1"/>
    <dgm:cxn modelId="{BDBE7852-3D19-4606-B698-7E19D917AEB1}" type="presParOf" srcId="{C31ECDF9-2B12-47B8-9E94-0CFBED763B4E}" destId="{ACBDCE96-FD23-4F72-9CE0-522EA8D6ED43}" srcOrd="0" destOrd="0" presId="urn:microsoft.com/office/officeart/2005/8/layout/hierarchy1"/>
    <dgm:cxn modelId="{007DADEA-7A5B-4871-8492-85D1E50D8288}" type="presParOf" srcId="{C31ECDF9-2B12-47B8-9E94-0CFBED763B4E}" destId="{83904AA7-1B6E-439B-8836-40F7595AB955}" srcOrd="1" destOrd="0" presId="urn:microsoft.com/office/officeart/2005/8/layout/hierarchy1"/>
    <dgm:cxn modelId="{6E5AA27E-7226-4101-BBE3-92953D9A45BB}" type="presParOf" srcId="{40EFA2E9-550A-409D-AA14-963232D1B5BE}" destId="{255761D6-32D7-44EB-8A31-E18B9D382E9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B823B21-D98A-4282-9C84-AE0440913C12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033EEE4-F65C-4E01-8337-5F26A00444CC}">
      <dgm:prSet/>
      <dgm:spPr/>
      <dgm:t>
        <a:bodyPr/>
        <a:lstStyle/>
        <a:p>
          <a:r>
            <a:rPr lang="en-US"/>
            <a:t>The team will finalize the MongoDB schema, ensuring it handles property, neighborhood, and user data effectively.</a:t>
          </a:r>
        </a:p>
      </dgm:t>
    </dgm:pt>
    <dgm:pt modelId="{4DE5817B-F99E-4D5C-93A2-90175CFAE64A}" type="parTrans" cxnId="{0D60EB75-ED48-4332-9C9B-9D2EABDCDD35}">
      <dgm:prSet/>
      <dgm:spPr/>
      <dgm:t>
        <a:bodyPr/>
        <a:lstStyle/>
        <a:p>
          <a:endParaRPr lang="en-US"/>
        </a:p>
      </dgm:t>
    </dgm:pt>
    <dgm:pt modelId="{F4973F50-A1B2-414E-94BE-BCED26D9F7C2}" type="sibTrans" cxnId="{0D60EB75-ED48-4332-9C9B-9D2EABDCDD35}">
      <dgm:prSet/>
      <dgm:spPr/>
      <dgm:t>
        <a:bodyPr/>
        <a:lstStyle/>
        <a:p>
          <a:endParaRPr lang="en-US"/>
        </a:p>
      </dgm:t>
    </dgm:pt>
    <dgm:pt modelId="{BFD04344-2E91-4DF2-8863-C503929B6277}">
      <dgm:prSet/>
      <dgm:spPr/>
      <dgm:t>
        <a:bodyPr/>
        <a:lstStyle/>
        <a:p>
          <a:r>
            <a:rPr lang="en-US"/>
            <a:t>We'll investigate </a:t>
          </a:r>
          <a:r>
            <a:rPr lang="en-US" b="1"/>
            <a:t>caching mechanisms</a:t>
          </a:r>
          <a:r>
            <a:rPr lang="en-US"/>
            <a:t> to optimize frequently accessed data and explore </a:t>
          </a:r>
          <a:r>
            <a:rPr lang="en-US" b="1"/>
            <a:t>scheduled API calls</a:t>
          </a:r>
          <a:r>
            <a:rPr lang="en-US"/>
            <a:t> to keep the platform updated with the latest data.</a:t>
          </a:r>
        </a:p>
      </dgm:t>
    </dgm:pt>
    <dgm:pt modelId="{45DD685A-7278-4ECD-A747-B94A1CD675B2}" type="parTrans" cxnId="{2EBB5DEC-DFC9-414B-ABAE-908724062D11}">
      <dgm:prSet/>
      <dgm:spPr/>
      <dgm:t>
        <a:bodyPr/>
        <a:lstStyle/>
        <a:p>
          <a:endParaRPr lang="en-US"/>
        </a:p>
      </dgm:t>
    </dgm:pt>
    <dgm:pt modelId="{388310CF-F93E-4622-9BDB-4D5F0499F39E}" type="sibTrans" cxnId="{2EBB5DEC-DFC9-414B-ABAE-908724062D11}">
      <dgm:prSet/>
      <dgm:spPr/>
      <dgm:t>
        <a:bodyPr/>
        <a:lstStyle/>
        <a:p>
          <a:endParaRPr lang="en-US"/>
        </a:p>
      </dgm:t>
    </dgm:pt>
    <dgm:pt modelId="{4D1E1D4C-BC20-4872-90A1-DEA11F374DE2}" type="pres">
      <dgm:prSet presAssocID="{2B823B21-D98A-4282-9C84-AE0440913C1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26805C2-F0DB-4CD8-850C-613394ABBE90}" type="pres">
      <dgm:prSet presAssocID="{7033EEE4-F65C-4E01-8337-5F26A00444CC}" presName="hierRoot1" presStyleCnt="0"/>
      <dgm:spPr/>
    </dgm:pt>
    <dgm:pt modelId="{AAC07323-0782-4543-A3A0-4F2E0D5590A2}" type="pres">
      <dgm:prSet presAssocID="{7033EEE4-F65C-4E01-8337-5F26A00444CC}" presName="composite" presStyleCnt="0"/>
      <dgm:spPr/>
    </dgm:pt>
    <dgm:pt modelId="{17BE8EA6-74B8-4042-80B5-3F47781A5A98}" type="pres">
      <dgm:prSet presAssocID="{7033EEE4-F65C-4E01-8337-5F26A00444CC}" presName="background" presStyleLbl="node0" presStyleIdx="0" presStyleCnt="2"/>
      <dgm:spPr/>
    </dgm:pt>
    <dgm:pt modelId="{56690896-4B99-430F-A380-51E1F84B3C17}" type="pres">
      <dgm:prSet presAssocID="{7033EEE4-F65C-4E01-8337-5F26A00444CC}" presName="text" presStyleLbl="fgAcc0" presStyleIdx="0" presStyleCnt="2">
        <dgm:presLayoutVars>
          <dgm:chPref val="3"/>
        </dgm:presLayoutVars>
      </dgm:prSet>
      <dgm:spPr/>
    </dgm:pt>
    <dgm:pt modelId="{B2FE7DCE-4869-43B2-A7F0-788554AAB0DE}" type="pres">
      <dgm:prSet presAssocID="{7033EEE4-F65C-4E01-8337-5F26A00444CC}" presName="hierChild2" presStyleCnt="0"/>
      <dgm:spPr/>
    </dgm:pt>
    <dgm:pt modelId="{40B7D1F6-38A2-417B-B453-C0F183DF5872}" type="pres">
      <dgm:prSet presAssocID="{BFD04344-2E91-4DF2-8863-C503929B6277}" presName="hierRoot1" presStyleCnt="0"/>
      <dgm:spPr/>
    </dgm:pt>
    <dgm:pt modelId="{B3E939F3-72B5-43F3-AAC5-77535C183173}" type="pres">
      <dgm:prSet presAssocID="{BFD04344-2E91-4DF2-8863-C503929B6277}" presName="composite" presStyleCnt="0"/>
      <dgm:spPr/>
    </dgm:pt>
    <dgm:pt modelId="{8C3E6016-5375-459B-B656-8BD1E3DF2EF3}" type="pres">
      <dgm:prSet presAssocID="{BFD04344-2E91-4DF2-8863-C503929B6277}" presName="background" presStyleLbl="node0" presStyleIdx="1" presStyleCnt="2"/>
      <dgm:spPr/>
    </dgm:pt>
    <dgm:pt modelId="{A237CCF1-23E8-4EF0-8D33-6AEF93B1961C}" type="pres">
      <dgm:prSet presAssocID="{BFD04344-2E91-4DF2-8863-C503929B6277}" presName="text" presStyleLbl="fgAcc0" presStyleIdx="1" presStyleCnt="2">
        <dgm:presLayoutVars>
          <dgm:chPref val="3"/>
        </dgm:presLayoutVars>
      </dgm:prSet>
      <dgm:spPr/>
    </dgm:pt>
    <dgm:pt modelId="{B075C087-4D4D-4BD9-952E-0A0319355CA2}" type="pres">
      <dgm:prSet presAssocID="{BFD04344-2E91-4DF2-8863-C503929B6277}" presName="hierChild2" presStyleCnt="0"/>
      <dgm:spPr/>
    </dgm:pt>
  </dgm:ptLst>
  <dgm:cxnLst>
    <dgm:cxn modelId="{32F68115-2321-426A-ACC6-C1080A7AC97D}" type="presOf" srcId="{2B823B21-D98A-4282-9C84-AE0440913C12}" destId="{4D1E1D4C-BC20-4872-90A1-DEA11F374DE2}" srcOrd="0" destOrd="0" presId="urn:microsoft.com/office/officeart/2005/8/layout/hierarchy1"/>
    <dgm:cxn modelId="{8F26D23C-15C4-4ED8-A6B5-E6B96F043B79}" type="presOf" srcId="{7033EEE4-F65C-4E01-8337-5F26A00444CC}" destId="{56690896-4B99-430F-A380-51E1F84B3C17}" srcOrd="0" destOrd="0" presId="urn:microsoft.com/office/officeart/2005/8/layout/hierarchy1"/>
    <dgm:cxn modelId="{0D60EB75-ED48-4332-9C9B-9D2EABDCDD35}" srcId="{2B823B21-D98A-4282-9C84-AE0440913C12}" destId="{7033EEE4-F65C-4E01-8337-5F26A00444CC}" srcOrd="0" destOrd="0" parTransId="{4DE5817B-F99E-4D5C-93A2-90175CFAE64A}" sibTransId="{F4973F50-A1B2-414E-94BE-BCED26D9F7C2}"/>
    <dgm:cxn modelId="{9D1F04BD-F7DE-4FDC-B238-740039130B10}" type="presOf" srcId="{BFD04344-2E91-4DF2-8863-C503929B6277}" destId="{A237CCF1-23E8-4EF0-8D33-6AEF93B1961C}" srcOrd="0" destOrd="0" presId="urn:microsoft.com/office/officeart/2005/8/layout/hierarchy1"/>
    <dgm:cxn modelId="{2EBB5DEC-DFC9-414B-ABAE-908724062D11}" srcId="{2B823B21-D98A-4282-9C84-AE0440913C12}" destId="{BFD04344-2E91-4DF2-8863-C503929B6277}" srcOrd="1" destOrd="0" parTransId="{45DD685A-7278-4ECD-A747-B94A1CD675B2}" sibTransId="{388310CF-F93E-4622-9BDB-4D5F0499F39E}"/>
    <dgm:cxn modelId="{DD9AD19A-6317-4F5B-AF93-FFC36CF16149}" type="presParOf" srcId="{4D1E1D4C-BC20-4872-90A1-DEA11F374DE2}" destId="{126805C2-F0DB-4CD8-850C-613394ABBE90}" srcOrd="0" destOrd="0" presId="urn:microsoft.com/office/officeart/2005/8/layout/hierarchy1"/>
    <dgm:cxn modelId="{A5A23C21-2A5A-4AD8-9889-DD391934F1F4}" type="presParOf" srcId="{126805C2-F0DB-4CD8-850C-613394ABBE90}" destId="{AAC07323-0782-4543-A3A0-4F2E0D5590A2}" srcOrd="0" destOrd="0" presId="urn:microsoft.com/office/officeart/2005/8/layout/hierarchy1"/>
    <dgm:cxn modelId="{62177016-DDAB-462A-9E80-9284C671028B}" type="presParOf" srcId="{AAC07323-0782-4543-A3A0-4F2E0D5590A2}" destId="{17BE8EA6-74B8-4042-80B5-3F47781A5A98}" srcOrd="0" destOrd="0" presId="urn:microsoft.com/office/officeart/2005/8/layout/hierarchy1"/>
    <dgm:cxn modelId="{2D1FCBEB-7B4C-45F8-AA15-27CF02AAC76B}" type="presParOf" srcId="{AAC07323-0782-4543-A3A0-4F2E0D5590A2}" destId="{56690896-4B99-430F-A380-51E1F84B3C17}" srcOrd="1" destOrd="0" presId="urn:microsoft.com/office/officeart/2005/8/layout/hierarchy1"/>
    <dgm:cxn modelId="{374EDAA6-6053-4D51-A48E-DD1336F8A1F2}" type="presParOf" srcId="{126805C2-F0DB-4CD8-850C-613394ABBE90}" destId="{B2FE7DCE-4869-43B2-A7F0-788554AAB0DE}" srcOrd="1" destOrd="0" presId="urn:microsoft.com/office/officeart/2005/8/layout/hierarchy1"/>
    <dgm:cxn modelId="{4C234A7B-589A-4A60-95F1-4D4F5AE76F23}" type="presParOf" srcId="{4D1E1D4C-BC20-4872-90A1-DEA11F374DE2}" destId="{40B7D1F6-38A2-417B-B453-C0F183DF5872}" srcOrd="1" destOrd="0" presId="urn:microsoft.com/office/officeart/2005/8/layout/hierarchy1"/>
    <dgm:cxn modelId="{778FD10F-1703-4F85-BFCF-C9626F5EEC44}" type="presParOf" srcId="{40B7D1F6-38A2-417B-B453-C0F183DF5872}" destId="{B3E939F3-72B5-43F3-AAC5-77535C183173}" srcOrd="0" destOrd="0" presId="urn:microsoft.com/office/officeart/2005/8/layout/hierarchy1"/>
    <dgm:cxn modelId="{F44931E7-BF15-4F06-A71A-A038C38E0B58}" type="presParOf" srcId="{B3E939F3-72B5-43F3-AAC5-77535C183173}" destId="{8C3E6016-5375-459B-B656-8BD1E3DF2EF3}" srcOrd="0" destOrd="0" presId="urn:microsoft.com/office/officeart/2005/8/layout/hierarchy1"/>
    <dgm:cxn modelId="{51E1101A-7B1F-4C7F-8F33-B3ABCD6DEB9F}" type="presParOf" srcId="{B3E939F3-72B5-43F3-AAC5-77535C183173}" destId="{A237CCF1-23E8-4EF0-8D33-6AEF93B1961C}" srcOrd="1" destOrd="0" presId="urn:microsoft.com/office/officeart/2005/8/layout/hierarchy1"/>
    <dgm:cxn modelId="{9803AD85-10D1-4C2A-BFDF-F6941C7253E2}" type="presParOf" srcId="{40B7D1F6-38A2-417B-B453-C0F183DF5872}" destId="{B075C087-4D4D-4BD9-952E-0A0319355CA2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22DEE6C-8322-4F5E-B73B-36F45D83564F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D75B85E-9C71-4BF7-81AD-E56F4D6F149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/>
            <a:t>Begin integrating data from the APIs into key features like the </a:t>
          </a:r>
          <a:r>
            <a:rPr lang="en-US" b="1" i="0" baseline="0"/>
            <a:t>Neighborhood Insights Dashboard</a:t>
          </a:r>
          <a:r>
            <a:rPr lang="en-US" b="0" i="0" baseline="0"/>
            <a:t>, </a:t>
          </a:r>
          <a:r>
            <a:rPr lang="en-US" b="1" i="0" baseline="0"/>
            <a:t>Home Comparison Tool</a:t>
          </a:r>
          <a:r>
            <a:rPr lang="en-US" b="0" i="0" baseline="0"/>
            <a:t>, and </a:t>
          </a:r>
          <a:r>
            <a:rPr lang="en-US" b="1" i="0" baseline="0"/>
            <a:t>ROI Calculator</a:t>
          </a:r>
          <a:r>
            <a:rPr lang="en-US" b="0" i="0" baseline="0"/>
            <a:t>.</a:t>
          </a:r>
          <a:endParaRPr lang="en-US"/>
        </a:p>
      </dgm:t>
    </dgm:pt>
    <dgm:pt modelId="{48BF1364-B056-463A-9F2F-10296397DA06}" type="parTrans" cxnId="{4FA5792A-C95C-4BF2-BFA9-414D65DED92A}">
      <dgm:prSet/>
      <dgm:spPr/>
      <dgm:t>
        <a:bodyPr/>
        <a:lstStyle/>
        <a:p>
          <a:endParaRPr lang="en-US"/>
        </a:p>
      </dgm:t>
    </dgm:pt>
    <dgm:pt modelId="{B096C38A-69F3-473C-8A75-AA2B69330B35}" type="sibTrans" cxnId="{4FA5792A-C95C-4BF2-BFA9-414D65DED92A}">
      <dgm:prSet/>
      <dgm:spPr/>
      <dgm:t>
        <a:bodyPr/>
        <a:lstStyle/>
        <a:p>
          <a:endParaRPr lang="en-US"/>
        </a:p>
      </dgm:t>
    </dgm:pt>
    <dgm:pt modelId="{7AD65644-3B0A-412B-8CEC-59BB95310E8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0" i="0" baseline="0"/>
            <a:t>Plan how data will be displayed and queried for each feature to ensure seamless functionality. </a:t>
          </a:r>
          <a:endParaRPr lang="en-US"/>
        </a:p>
      </dgm:t>
    </dgm:pt>
    <dgm:pt modelId="{DD280301-C386-4222-906D-D11DDA983E83}" type="parTrans" cxnId="{00DBC875-A505-42C7-ADED-6F694C65AD79}">
      <dgm:prSet/>
      <dgm:spPr/>
      <dgm:t>
        <a:bodyPr/>
        <a:lstStyle/>
        <a:p>
          <a:endParaRPr lang="en-US"/>
        </a:p>
      </dgm:t>
    </dgm:pt>
    <dgm:pt modelId="{8A1841F4-6196-4E3A-A9C0-2C2B34F7EAFA}" type="sibTrans" cxnId="{00DBC875-A505-42C7-ADED-6F694C65AD79}">
      <dgm:prSet/>
      <dgm:spPr/>
      <dgm:t>
        <a:bodyPr/>
        <a:lstStyle/>
        <a:p>
          <a:endParaRPr lang="en-US"/>
        </a:p>
      </dgm:t>
    </dgm:pt>
    <dgm:pt modelId="{18EAA588-28DD-4315-B93E-063D8FEEB017}" type="pres">
      <dgm:prSet presAssocID="{022DEE6C-8322-4F5E-B73B-36F45D83564F}" presName="root" presStyleCnt="0">
        <dgm:presLayoutVars>
          <dgm:dir/>
          <dgm:resizeHandles val="exact"/>
        </dgm:presLayoutVars>
      </dgm:prSet>
      <dgm:spPr/>
    </dgm:pt>
    <dgm:pt modelId="{94498592-87B5-4D7D-8FF2-06EEC6DC305F}" type="pres">
      <dgm:prSet presAssocID="{7D75B85E-9C71-4BF7-81AD-E56F4D6F1491}" presName="compNode" presStyleCnt="0"/>
      <dgm:spPr/>
    </dgm:pt>
    <dgm:pt modelId="{779B0B25-3BAD-48CD-B918-2098934A3DAA}" type="pres">
      <dgm:prSet presAssocID="{7D75B85E-9C71-4BF7-81AD-E56F4D6F1491}" presName="iconRect" presStyleLbl="node1" presStyleIdx="0" presStyleCnt="2" custScaleX="13845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  <a:ln>
          <a:noFill/>
        </a:ln>
      </dgm:spPr>
    </dgm:pt>
    <dgm:pt modelId="{99A3097B-66DD-42A4-B2CD-7057736D83E2}" type="pres">
      <dgm:prSet presAssocID="{7D75B85E-9C71-4BF7-81AD-E56F4D6F1491}" presName="spaceRect" presStyleCnt="0"/>
      <dgm:spPr/>
    </dgm:pt>
    <dgm:pt modelId="{FEE0B1A5-3D72-4C5C-ADA9-F0A03D57375B}" type="pres">
      <dgm:prSet presAssocID="{7D75B85E-9C71-4BF7-81AD-E56F4D6F1491}" presName="textRect" presStyleLbl="revTx" presStyleIdx="0" presStyleCnt="2">
        <dgm:presLayoutVars>
          <dgm:chMax val="1"/>
          <dgm:chPref val="1"/>
        </dgm:presLayoutVars>
      </dgm:prSet>
      <dgm:spPr/>
    </dgm:pt>
    <dgm:pt modelId="{682D40DE-6632-440C-9B75-8C3F693D258E}" type="pres">
      <dgm:prSet presAssocID="{B096C38A-69F3-473C-8A75-AA2B69330B35}" presName="sibTrans" presStyleCnt="0"/>
      <dgm:spPr/>
    </dgm:pt>
    <dgm:pt modelId="{D3DCFA21-DC33-45A3-BAE4-F5564CC498E3}" type="pres">
      <dgm:prSet presAssocID="{7AD65644-3B0A-412B-8CEC-59BB95310E85}" presName="compNode" presStyleCnt="0"/>
      <dgm:spPr/>
    </dgm:pt>
    <dgm:pt modelId="{4FD983C3-C6E2-4ED9-8AEF-CF0A06B3DC4B}" type="pres">
      <dgm:prSet presAssocID="{7AD65644-3B0A-412B-8CEC-59BB95310E85}" presName="iconRect" presStyleLbl="nod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DFB649C-AA30-4CDE-B9C4-40BF85E2B121}" type="pres">
      <dgm:prSet presAssocID="{7AD65644-3B0A-412B-8CEC-59BB95310E85}" presName="spaceRect" presStyleCnt="0"/>
      <dgm:spPr/>
    </dgm:pt>
    <dgm:pt modelId="{60039F06-A472-4E92-8547-23DCA31180C5}" type="pres">
      <dgm:prSet presAssocID="{7AD65644-3B0A-412B-8CEC-59BB95310E85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C89D810A-E940-4741-9C86-A2BC5BF89F13}" type="presOf" srcId="{7D75B85E-9C71-4BF7-81AD-E56F4D6F1491}" destId="{FEE0B1A5-3D72-4C5C-ADA9-F0A03D57375B}" srcOrd="0" destOrd="0" presId="urn:microsoft.com/office/officeart/2018/2/layout/IconLabelList"/>
    <dgm:cxn modelId="{4FA5792A-C95C-4BF2-BFA9-414D65DED92A}" srcId="{022DEE6C-8322-4F5E-B73B-36F45D83564F}" destId="{7D75B85E-9C71-4BF7-81AD-E56F4D6F1491}" srcOrd="0" destOrd="0" parTransId="{48BF1364-B056-463A-9F2F-10296397DA06}" sibTransId="{B096C38A-69F3-473C-8A75-AA2B69330B35}"/>
    <dgm:cxn modelId="{20F90D40-FD8E-4916-BAFA-AF7D25997D76}" type="presOf" srcId="{022DEE6C-8322-4F5E-B73B-36F45D83564F}" destId="{18EAA588-28DD-4315-B93E-063D8FEEB017}" srcOrd="0" destOrd="0" presId="urn:microsoft.com/office/officeart/2018/2/layout/IconLabelList"/>
    <dgm:cxn modelId="{309BFE53-05E5-45F0-90A8-E5F4EBE75DBE}" type="presOf" srcId="{7AD65644-3B0A-412B-8CEC-59BB95310E85}" destId="{60039F06-A472-4E92-8547-23DCA31180C5}" srcOrd="0" destOrd="0" presId="urn:microsoft.com/office/officeart/2018/2/layout/IconLabelList"/>
    <dgm:cxn modelId="{00DBC875-A505-42C7-ADED-6F694C65AD79}" srcId="{022DEE6C-8322-4F5E-B73B-36F45D83564F}" destId="{7AD65644-3B0A-412B-8CEC-59BB95310E85}" srcOrd="1" destOrd="0" parTransId="{DD280301-C386-4222-906D-D11DDA983E83}" sibTransId="{8A1841F4-6196-4E3A-A9C0-2C2B34F7EAFA}"/>
    <dgm:cxn modelId="{B4C04511-4B06-4DE3-A160-DD7E03663C90}" type="presParOf" srcId="{18EAA588-28DD-4315-B93E-063D8FEEB017}" destId="{94498592-87B5-4D7D-8FF2-06EEC6DC305F}" srcOrd="0" destOrd="0" presId="urn:microsoft.com/office/officeart/2018/2/layout/IconLabelList"/>
    <dgm:cxn modelId="{F9AE8BBB-2CF6-4FCC-81F0-D9B7492DF0D3}" type="presParOf" srcId="{94498592-87B5-4D7D-8FF2-06EEC6DC305F}" destId="{779B0B25-3BAD-48CD-B918-2098934A3DAA}" srcOrd="0" destOrd="0" presId="urn:microsoft.com/office/officeart/2018/2/layout/IconLabelList"/>
    <dgm:cxn modelId="{E348C33D-315C-4D67-A1EE-6A62ACFCC351}" type="presParOf" srcId="{94498592-87B5-4D7D-8FF2-06EEC6DC305F}" destId="{99A3097B-66DD-42A4-B2CD-7057736D83E2}" srcOrd="1" destOrd="0" presId="urn:microsoft.com/office/officeart/2018/2/layout/IconLabelList"/>
    <dgm:cxn modelId="{EB8DA1C6-FC24-4E4C-AEEF-AD72D08F3EC1}" type="presParOf" srcId="{94498592-87B5-4D7D-8FF2-06EEC6DC305F}" destId="{FEE0B1A5-3D72-4C5C-ADA9-F0A03D57375B}" srcOrd="2" destOrd="0" presId="urn:microsoft.com/office/officeart/2018/2/layout/IconLabelList"/>
    <dgm:cxn modelId="{A6BDB558-B30D-41A3-B40A-11A3421681BA}" type="presParOf" srcId="{18EAA588-28DD-4315-B93E-063D8FEEB017}" destId="{682D40DE-6632-440C-9B75-8C3F693D258E}" srcOrd="1" destOrd="0" presId="urn:microsoft.com/office/officeart/2018/2/layout/IconLabelList"/>
    <dgm:cxn modelId="{99C3B270-718D-47F8-8FB0-F37250046F7E}" type="presParOf" srcId="{18EAA588-28DD-4315-B93E-063D8FEEB017}" destId="{D3DCFA21-DC33-45A3-BAE4-F5564CC498E3}" srcOrd="2" destOrd="0" presId="urn:microsoft.com/office/officeart/2018/2/layout/IconLabelList"/>
    <dgm:cxn modelId="{6187E5D8-DFD4-43D1-AAED-279ED929E27D}" type="presParOf" srcId="{D3DCFA21-DC33-45A3-BAE4-F5564CC498E3}" destId="{4FD983C3-C6E2-4ED9-8AEF-CF0A06B3DC4B}" srcOrd="0" destOrd="0" presId="urn:microsoft.com/office/officeart/2018/2/layout/IconLabelList"/>
    <dgm:cxn modelId="{B102685F-869E-47AF-8C57-6527D0C5DD96}" type="presParOf" srcId="{D3DCFA21-DC33-45A3-BAE4-F5564CC498E3}" destId="{5DFB649C-AA30-4CDE-B9C4-40BF85E2B121}" srcOrd="1" destOrd="0" presId="urn:microsoft.com/office/officeart/2018/2/layout/IconLabelList"/>
    <dgm:cxn modelId="{9D91238C-8170-48AB-8E4E-6F28A46EFA91}" type="presParOf" srcId="{D3DCFA21-DC33-45A3-BAE4-F5564CC498E3}" destId="{60039F06-A472-4E92-8547-23DCA31180C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A343E03-330A-4DC2-830D-4628868846E3}" type="doc">
      <dgm:prSet loTypeId="urn:microsoft.com/office/officeart/2005/8/layout/hierarchy1" loCatId="hierarchy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6C138E3C-E9B4-4C64-9A8E-45F47AD45AED}">
      <dgm:prSet/>
      <dgm:spPr/>
      <dgm:t>
        <a:bodyPr/>
        <a:lstStyle/>
        <a:p>
          <a:r>
            <a:rPr lang="en-US"/>
            <a:t>We will continue testing the APIs, focusing on error handling and ensuring smooth data retrieval.</a:t>
          </a:r>
        </a:p>
      </dgm:t>
    </dgm:pt>
    <dgm:pt modelId="{51156A5E-FC9A-4B27-90F7-6AD1954D468F}" type="parTrans" cxnId="{9F50A8FE-71A2-4784-AA28-47A0CAE62127}">
      <dgm:prSet/>
      <dgm:spPr/>
      <dgm:t>
        <a:bodyPr/>
        <a:lstStyle/>
        <a:p>
          <a:endParaRPr lang="en-US"/>
        </a:p>
      </dgm:t>
    </dgm:pt>
    <dgm:pt modelId="{49418604-0F8B-4322-869E-EF7384297058}" type="sibTrans" cxnId="{9F50A8FE-71A2-4784-AA28-47A0CAE62127}">
      <dgm:prSet/>
      <dgm:spPr/>
      <dgm:t>
        <a:bodyPr/>
        <a:lstStyle/>
        <a:p>
          <a:endParaRPr lang="en-US"/>
        </a:p>
      </dgm:t>
    </dgm:pt>
    <dgm:pt modelId="{356643F5-F8DB-4B25-87EB-D136FFB851C9}">
      <dgm:prSet/>
      <dgm:spPr/>
      <dgm:t>
        <a:bodyPr/>
        <a:lstStyle/>
        <a:p>
          <a:r>
            <a:rPr lang="en-US"/>
            <a:t>The team will refine fallback strategies for instances where APIs return incomplete or slow data.</a:t>
          </a:r>
        </a:p>
      </dgm:t>
    </dgm:pt>
    <dgm:pt modelId="{31B27634-3B85-4A4C-B727-BAA125635D43}" type="parTrans" cxnId="{B9FA8402-4A2F-4EDB-85AD-2C6C1C64889D}">
      <dgm:prSet/>
      <dgm:spPr/>
      <dgm:t>
        <a:bodyPr/>
        <a:lstStyle/>
        <a:p>
          <a:endParaRPr lang="en-US"/>
        </a:p>
      </dgm:t>
    </dgm:pt>
    <dgm:pt modelId="{7F5661AA-2F56-40C1-8C5B-8E60C5020A16}" type="sibTrans" cxnId="{B9FA8402-4A2F-4EDB-85AD-2C6C1C64889D}">
      <dgm:prSet/>
      <dgm:spPr/>
      <dgm:t>
        <a:bodyPr/>
        <a:lstStyle/>
        <a:p>
          <a:endParaRPr lang="en-US"/>
        </a:p>
      </dgm:t>
    </dgm:pt>
    <dgm:pt modelId="{539722DB-DC67-4608-B6A2-1A912FDEB0CB}" type="pres">
      <dgm:prSet presAssocID="{4A343E03-330A-4DC2-830D-4628868846E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5E88393B-1C5B-46E3-9398-D7F71E9320BD}" type="pres">
      <dgm:prSet presAssocID="{6C138E3C-E9B4-4C64-9A8E-45F47AD45AED}" presName="hierRoot1" presStyleCnt="0"/>
      <dgm:spPr/>
    </dgm:pt>
    <dgm:pt modelId="{229CB5D1-578F-4332-A68D-478EEDB5C3A1}" type="pres">
      <dgm:prSet presAssocID="{6C138E3C-E9B4-4C64-9A8E-45F47AD45AED}" presName="composite" presStyleCnt="0"/>
      <dgm:spPr/>
    </dgm:pt>
    <dgm:pt modelId="{53CC0971-2630-435A-968F-1509560D1E3E}" type="pres">
      <dgm:prSet presAssocID="{6C138E3C-E9B4-4C64-9A8E-45F47AD45AED}" presName="background" presStyleLbl="node0" presStyleIdx="0" presStyleCnt="2"/>
      <dgm:spPr/>
    </dgm:pt>
    <dgm:pt modelId="{E5525D2B-EA4D-42FF-B351-8CC7D2AD17C1}" type="pres">
      <dgm:prSet presAssocID="{6C138E3C-E9B4-4C64-9A8E-45F47AD45AED}" presName="text" presStyleLbl="fgAcc0" presStyleIdx="0" presStyleCnt="2">
        <dgm:presLayoutVars>
          <dgm:chPref val="3"/>
        </dgm:presLayoutVars>
      </dgm:prSet>
      <dgm:spPr/>
    </dgm:pt>
    <dgm:pt modelId="{377121E1-1A5F-48DB-803D-16F2188C748B}" type="pres">
      <dgm:prSet presAssocID="{6C138E3C-E9B4-4C64-9A8E-45F47AD45AED}" presName="hierChild2" presStyleCnt="0"/>
      <dgm:spPr/>
    </dgm:pt>
    <dgm:pt modelId="{6012E9FE-233D-46AD-A33E-8B1239C44D7C}" type="pres">
      <dgm:prSet presAssocID="{356643F5-F8DB-4B25-87EB-D136FFB851C9}" presName="hierRoot1" presStyleCnt="0"/>
      <dgm:spPr/>
    </dgm:pt>
    <dgm:pt modelId="{38107A95-3604-472F-9DB2-D482CBF930D6}" type="pres">
      <dgm:prSet presAssocID="{356643F5-F8DB-4B25-87EB-D136FFB851C9}" presName="composite" presStyleCnt="0"/>
      <dgm:spPr/>
    </dgm:pt>
    <dgm:pt modelId="{4731201F-F346-480C-B26B-71E5351E6F02}" type="pres">
      <dgm:prSet presAssocID="{356643F5-F8DB-4B25-87EB-D136FFB851C9}" presName="background" presStyleLbl="node0" presStyleIdx="1" presStyleCnt="2"/>
      <dgm:spPr/>
    </dgm:pt>
    <dgm:pt modelId="{DC30F000-4A99-4BFE-A20B-29D32E4BC2D3}" type="pres">
      <dgm:prSet presAssocID="{356643F5-F8DB-4B25-87EB-D136FFB851C9}" presName="text" presStyleLbl="fgAcc0" presStyleIdx="1" presStyleCnt="2">
        <dgm:presLayoutVars>
          <dgm:chPref val="3"/>
        </dgm:presLayoutVars>
      </dgm:prSet>
      <dgm:spPr/>
    </dgm:pt>
    <dgm:pt modelId="{DB0B8C48-A3D9-4167-B71B-0BCCE410E75B}" type="pres">
      <dgm:prSet presAssocID="{356643F5-F8DB-4B25-87EB-D136FFB851C9}" presName="hierChild2" presStyleCnt="0"/>
      <dgm:spPr/>
    </dgm:pt>
  </dgm:ptLst>
  <dgm:cxnLst>
    <dgm:cxn modelId="{B9FA8402-4A2F-4EDB-85AD-2C6C1C64889D}" srcId="{4A343E03-330A-4DC2-830D-4628868846E3}" destId="{356643F5-F8DB-4B25-87EB-D136FFB851C9}" srcOrd="1" destOrd="0" parTransId="{31B27634-3B85-4A4C-B727-BAA125635D43}" sibTransId="{7F5661AA-2F56-40C1-8C5B-8E60C5020A16}"/>
    <dgm:cxn modelId="{1079DE56-74FA-48D7-8759-33DB42A5C3D5}" type="presOf" srcId="{4A343E03-330A-4DC2-830D-4628868846E3}" destId="{539722DB-DC67-4608-B6A2-1A912FDEB0CB}" srcOrd="0" destOrd="0" presId="urn:microsoft.com/office/officeart/2005/8/layout/hierarchy1"/>
    <dgm:cxn modelId="{C988E290-7C42-4F27-A313-9D158DE00C91}" type="presOf" srcId="{6C138E3C-E9B4-4C64-9A8E-45F47AD45AED}" destId="{E5525D2B-EA4D-42FF-B351-8CC7D2AD17C1}" srcOrd="0" destOrd="0" presId="urn:microsoft.com/office/officeart/2005/8/layout/hierarchy1"/>
    <dgm:cxn modelId="{E1482CFE-B1C4-43B8-A140-401BDD025E46}" type="presOf" srcId="{356643F5-F8DB-4B25-87EB-D136FFB851C9}" destId="{DC30F000-4A99-4BFE-A20B-29D32E4BC2D3}" srcOrd="0" destOrd="0" presId="urn:microsoft.com/office/officeart/2005/8/layout/hierarchy1"/>
    <dgm:cxn modelId="{9F50A8FE-71A2-4784-AA28-47A0CAE62127}" srcId="{4A343E03-330A-4DC2-830D-4628868846E3}" destId="{6C138E3C-E9B4-4C64-9A8E-45F47AD45AED}" srcOrd="0" destOrd="0" parTransId="{51156A5E-FC9A-4B27-90F7-6AD1954D468F}" sibTransId="{49418604-0F8B-4322-869E-EF7384297058}"/>
    <dgm:cxn modelId="{01986336-EC4F-4056-BD35-EF97FBF69A66}" type="presParOf" srcId="{539722DB-DC67-4608-B6A2-1A912FDEB0CB}" destId="{5E88393B-1C5B-46E3-9398-D7F71E9320BD}" srcOrd="0" destOrd="0" presId="urn:microsoft.com/office/officeart/2005/8/layout/hierarchy1"/>
    <dgm:cxn modelId="{1139C160-9F3D-45B8-8FCC-A43208FDB7BB}" type="presParOf" srcId="{5E88393B-1C5B-46E3-9398-D7F71E9320BD}" destId="{229CB5D1-578F-4332-A68D-478EEDB5C3A1}" srcOrd="0" destOrd="0" presId="urn:microsoft.com/office/officeart/2005/8/layout/hierarchy1"/>
    <dgm:cxn modelId="{2CA96E66-1AD6-44B7-917E-86BA639BFA7F}" type="presParOf" srcId="{229CB5D1-578F-4332-A68D-478EEDB5C3A1}" destId="{53CC0971-2630-435A-968F-1509560D1E3E}" srcOrd="0" destOrd="0" presId="urn:microsoft.com/office/officeart/2005/8/layout/hierarchy1"/>
    <dgm:cxn modelId="{CDE682A9-D756-47B8-AF8C-6857B60985E1}" type="presParOf" srcId="{229CB5D1-578F-4332-A68D-478EEDB5C3A1}" destId="{E5525D2B-EA4D-42FF-B351-8CC7D2AD17C1}" srcOrd="1" destOrd="0" presId="urn:microsoft.com/office/officeart/2005/8/layout/hierarchy1"/>
    <dgm:cxn modelId="{536CEB34-9FEC-4FB6-B378-3D304B9A0309}" type="presParOf" srcId="{5E88393B-1C5B-46E3-9398-D7F71E9320BD}" destId="{377121E1-1A5F-48DB-803D-16F2188C748B}" srcOrd="1" destOrd="0" presId="urn:microsoft.com/office/officeart/2005/8/layout/hierarchy1"/>
    <dgm:cxn modelId="{B6FE4CBC-06AA-405B-8B4E-C2B43C2BBE32}" type="presParOf" srcId="{539722DB-DC67-4608-B6A2-1A912FDEB0CB}" destId="{6012E9FE-233D-46AD-A33E-8B1239C44D7C}" srcOrd="1" destOrd="0" presId="urn:microsoft.com/office/officeart/2005/8/layout/hierarchy1"/>
    <dgm:cxn modelId="{3ECD6896-3522-4724-B901-F847BB23B7E7}" type="presParOf" srcId="{6012E9FE-233D-46AD-A33E-8B1239C44D7C}" destId="{38107A95-3604-472F-9DB2-D482CBF930D6}" srcOrd="0" destOrd="0" presId="urn:microsoft.com/office/officeart/2005/8/layout/hierarchy1"/>
    <dgm:cxn modelId="{AFE347E9-DC0C-4E50-A5BE-A567904651C6}" type="presParOf" srcId="{38107A95-3604-472F-9DB2-D482CBF930D6}" destId="{4731201F-F346-480C-B26B-71E5351E6F02}" srcOrd="0" destOrd="0" presId="urn:microsoft.com/office/officeart/2005/8/layout/hierarchy1"/>
    <dgm:cxn modelId="{1CC294FF-C030-42CB-9FBE-8F8F3285E309}" type="presParOf" srcId="{38107A95-3604-472F-9DB2-D482CBF930D6}" destId="{DC30F000-4A99-4BFE-A20B-29D32E4BC2D3}" srcOrd="1" destOrd="0" presId="urn:microsoft.com/office/officeart/2005/8/layout/hierarchy1"/>
    <dgm:cxn modelId="{79365E95-3719-4F2C-9B43-9D299E3D9685}" type="presParOf" srcId="{6012E9FE-233D-46AD-A33E-8B1239C44D7C}" destId="{DB0B8C48-A3D9-4167-B71B-0BCCE410E75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592F2C9-165A-46B8-A41E-3AC1EA669277}" type="doc">
      <dgm:prSet loTypeId="urn:microsoft.com/office/officeart/2005/8/layout/vList5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EBDAE239-3F7B-4241-BE88-3951F46793C2}">
      <dgm:prSet/>
      <dgm:spPr/>
      <dgm:t>
        <a:bodyPr/>
        <a:lstStyle/>
        <a:p>
          <a:r>
            <a:rPr lang="en-US"/>
            <a:t>Guidance on Data Retrieval Planning</a:t>
          </a:r>
        </a:p>
      </dgm:t>
    </dgm:pt>
    <dgm:pt modelId="{7C099435-785A-4373-ACF7-4036DB881FE0}" type="parTrans" cxnId="{10D8272C-59F8-41C5-80B1-815E0A527EA5}">
      <dgm:prSet/>
      <dgm:spPr/>
      <dgm:t>
        <a:bodyPr/>
        <a:lstStyle/>
        <a:p>
          <a:endParaRPr lang="en-US"/>
        </a:p>
      </dgm:t>
    </dgm:pt>
    <dgm:pt modelId="{5B3FF20B-2C7F-4AA9-BE3B-690CBB16233F}" type="sibTrans" cxnId="{10D8272C-59F8-41C5-80B1-815E0A527EA5}">
      <dgm:prSet/>
      <dgm:spPr/>
      <dgm:t>
        <a:bodyPr/>
        <a:lstStyle/>
        <a:p>
          <a:endParaRPr lang="en-US"/>
        </a:p>
      </dgm:t>
    </dgm:pt>
    <dgm:pt modelId="{7FB2B24D-5BA8-4D1C-9A86-1A91230E955F}">
      <dgm:prSet/>
      <dgm:spPr/>
      <dgm:t>
        <a:bodyPr/>
        <a:lstStyle/>
        <a:p>
          <a:r>
            <a:rPr lang="en-US"/>
            <a:t>Emphasis on unified data pull strategies to maintain performance.</a:t>
          </a:r>
        </a:p>
      </dgm:t>
    </dgm:pt>
    <dgm:pt modelId="{F88C23B6-47FD-4BC5-A52C-8487801D9152}" type="parTrans" cxnId="{A15449BA-5B01-4FBF-9494-7CDA61F44D80}">
      <dgm:prSet/>
      <dgm:spPr/>
      <dgm:t>
        <a:bodyPr/>
        <a:lstStyle/>
        <a:p>
          <a:endParaRPr lang="en-US"/>
        </a:p>
      </dgm:t>
    </dgm:pt>
    <dgm:pt modelId="{6B917697-3201-4B94-819E-6246785515AE}" type="sibTrans" cxnId="{A15449BA-5B01-4FBF-9494-7CDA61F44D80}">
      <dgm:prSet/>
      <dgm:spPr/>
      <dgm:t>
        <a:bodyPr/>
        <a:lstStyle/>
        <a:p>
          <a:endParaRPr lang="en-US"/>
        </a:p>
      </dgm:t>
    </dgm:pt>
    <dgm:pt modelId="{149850DC-F0DB-4C60-AE71-660E5E4BF31A}">
      <dgm:prSet/>
      <dgm:spPr/>
      <dgm:t>
        <a:bodyPr/>
        <a:lstStyle/>
        <a:p>
          <a:r>
            <a:rPr lang="en-US"/>
            <a:t>Demo Development:</a:t>
          </a:r>
        </a:p>
      </dgm:t>
    </dgm:pt>
    <dgm:pt modelId="{FBF2889C-F861-4A3D-AB0B-0039A4998116}" type="parTrans" cxnId="{8D011409-802C-42AB-B042-75BCA2F23F0C}">
      <dgm:prSet/>
      <dgm:spPr/>
      <dgm:t>
        <a:bodyPr/>
        <a:lstStyle/>
        <a:p>
          <a:endParaRPr lang="en-US"/>
        </a:p>
      </dgm:t>
    </dgm:pt>
    <dgm:pt modelId="{33679F01-9AA9-4225-89A7-E4E0D4D56702}" type="sibTrans" cxnId="{8D011409-802C-42AB-B042-75BCA2F23F0C}">
      <dgm:prSet/>
      <dgm:spPr/>
      <dgm:t>
        <a:bodyPr/>
        <a:lstStyle/>
        <a:p>
          <a:endParaRPr lang="en-US"/>
        </a:p>
      </dgm:t>
    </dgm:pt>
    <dgm:pt modelId="{AA72154D-E475-4588-8E20-AF3383E724BB}">
      <dgm:prSet/>
      <dgm:spPr/>
      <dgm:t>
        <a:bodyPr/>
        <a:lstStyle/>
        <a:p>
          <a:r>
            <a:rPr lang="en-US"/>
            <a:t>Iterative improvement based on client feedback to enhance user experience.</a:t>
          </a:r>
        </a:p>
      </dgm:t>
    </dgm:pt>
    <dgm:pt modelId="{3BDCD77A-F96F-4CBC-A6D6-80CD24A9BA5D}" type="parTrans" cxnId="{F9D60309-CD24-4BB8-A034-CB5CF913D682}">
      <dgm:prSet/>
      <dgm:spPr/>
      <dgm:t>
        <a:bodyPr/>
        <a:lstStyle/>
        <a:p>
          <a:endParaRPr lang="en-US"/>
        </a:p>
      </dgm:t>
    </dgm:pt>
    <dgm:pt modelId="{1DF6885D-5B47-49A6-809D-1E8B591197FE}" type="sibTrans" cxnId="{F9D60309-CD24-4BB8-A034-CB5CF913D682}">
      <dgm:prSet/>
      <dgm:spPr/>
      <dgm:t>
        <a:bodyPr/>
        <a:lstStyle/>
        <a:p>
          <a:endParaRPr lang="en-US"/>
        </a:p>
      </dgm:t>
    </dgm:pt>
    <dgm:pt modelId="{B50713D6-97B7-4302-8A65-7F1A0B0C1395}">
      <dgm:prSet/>
      <dgm:spPr/>
      <dgm:t>
        <a:bodyPr/>
        <a:lstStyle/>
        <a:p>
          <a:r>
            <a:rPr lang="en-US"/>
            <a:t>Front-End Design Recommendations</a:t>
          </a:r>
        </a:p>
      </dgm:t>
    </dgm:pt>
    <dgm:pt modelId="{9210B5A1-BCBE-4D80-BE8B-990BF0154C9E}" type="parTrans" cxnId="{FF1431E8-52D7-4080-9470-6359BB9FAB2C}">
      <dgm:prSet/>
      <dgm:spPr/>
      <dgm:t>
        <a:bodyPr/>
        <a:lstStyle/>
        <a:p>
          <a:endParaRPr lang="en-US"/>
        </a:p>
      </dgm:t>
    </dgm:pt>
    <dgm:pt modelId="{4BB383E4-AEAC-4B23-A765-C3435077AFEF}" type="sibTrans" cxnId="{FF1431E8-52D7-4080-9470-6359BB9FAB2C}">
      <dgm:prSet/>
      <dgm:spPr/>
      <dgm:t>
        <a:bodyPr/>
        <a:lstStyle/>
        <a:p>
          <a:endParaRPr lang="en-US"/>
        </a:p>
      </dgm:t>
    </dgm:pt>
    <dgm:pt modelId="{3A3A3CBC-0E56-42E9-A721-9E1CAA5765CF}">
      <dgm:prSet/>
      <dgm:spPr/>
      <dgm:t>
        <a:bodyPr/>
        <a:lstStyle/>
        <a:p>
          <a:r>
            <a:rPr lang="en-US"/>
            <a:t>Focus on cohesive brand identity with SVG logo integration.</a:t>
          </a:r>
        </a:p>
      </dgm:t>
    </dgm:pt>
    <dgm:pt modelId="{1F0986CD-086B-4DCB-AC56-A1AFE56674C8}" type="parTrans" cxnId="{DF548009-3F7A-4F05-8767-4E757DEFCB0D}">
      <dgm:prSet/>
      <dgm:spPr/>
      <dgm:t>
        <a:bodyPr/>
        <a:lstStyle/>
        <a:p>
          <a:endParaRPr lang="en-US"/>
        </a:p>
      </dgm:t>
    </dgm:pt>
    <dgm:pt modelId="{C55C84D4-F6BB-4AC2-9750-6B6B86E9107E}" type="sibTrans" cxnId="{DF548009-3F7A-4F05-8767-4E757DEFCB0D}">
      <dgm:prSet/>
      <dgm:spPr/>
      <dgm:t>
        <a:bodyPr/>
        <a:lstStyle/>
        <a:p>
          <a:endParaRPr lang="en-US"/>
        </a:p>
      </dgm:t>
    </dgm:pt>
    <dgm:pt modelId="{AF0B7633-227C-46B2-80B0-0B486902BFF2}" type="pres">
      <dgm:prSet presAssocID="{2592F2C9-165A-46B8-A41E-3AC1EA669277}" presName="Name0" presStyleCnt="0">
        <dgm:presLayoutVars>
          <dgm:dir/>
          <dgm:animLvl val="lvl"/>
          <dgm:resizeHandles val="exact"/>
        </dgm:presLayoutVars>
      </dgm:prSet>
      <dgm:spPr/>
    </dgm:pt>
    <dgm:pt modelId="{EE9A584B-71DD-42CE-BDD5-99FF42E46156}" type="pres">
      <dgm:prSet presAssocID="{EBDAE239-3F7B-4241-BE88-3951F46793C2}" presName="linNode" presStyleCnt="0"/>
      <dgm:spPr/>
    </dgm:pt>
    <dgm:pt modelId="{C312BC2D-9073-48C1-B437-E73BBDCE2974}" type="pres">
      <dgm:prSet presAssocID="{EBDAE239-3F7B-4241-BE88-3951F46793C2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1C74CBBD-1F91-4605-A887-224408ED8860}" type="pres">
      <dgm:prSet presAssocID="{EBDAE239-3F7B-4241-BE88-3951F46793C2}" presName="descendantText" presStyleLbl="alignAccFollowNode1" presStyleIdx="0" presStyleCnt="3">
        <dgm:presLayoutVars>
          <dgm:bulletEnabled val="1"/>
        </dgm:presLayoutVars>
      </dgm:prSet>
      <dgm:spPr/>
    </dgm:pt>
    <dgm:pt modelId="{094EF7A1-35D1-412F-8367-29A659EC42D6}" type="pres">
      <dgm:prSet presAssocID="{5B3FF20B-2C7F-4AA9-BE3B-690CBB16233F}" presName="sp" presStyleCnt="0"/>
      <dgm:spPr/>
    </dgm:pt>
    <dgm:pt modelId="{07B5FF3F-7196-49E2-89B0-472CB40DBDAF}" type="pres">
      <dgm:prSet presAssocID="{149850DC-F0DB-4C60-AE71-660E5E4BF31A}" presName="linNode" presStyleCnt="0"/>
      <dgm:spPr/>
    </dgm:pt>
    <dgm:pt modelId="{5C5E4939-BA9F-452C-9C9A-8295E6A01800}" type="pres">
      <dgm:prSet presAssocID="{149850DC-F0DB-4C60-AE71-660E5E4BF31A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ADD2D810-70B6-42E4-9724-248341BA08E3}" type="pres">
      <dgm:prSet presAssocID="{149850DC-F0DB-4C60-AE71-660E5E4BF31A}" presName="descendantText" presStyleLbl="alignAccFollowNode1" presStyleIdx="1" presStyleCnt="3">
        <dgm:presLayoutVars>
          <dgm:bulletEnabled val="1"/>
        </dgm:presLayoutVars>
      </dgm:prSet>
      <dgm:spPr/>
    </dgm:pt>
    <dgm:pt modelId="{A105CA41-23DF-4740-B939-233971597EE1}" type="pres">
      <dgm:prSet presAssocID="{33679F01-9AA9-4225-89A7-E4E0D4D56702}" presName="sp" presStyleCnt="0"/>
      <dgm:spPr/>
    </dgm:pt>
    <dgm:pt modelId="{FC6AD686-482C-4CA7-87CF-37E8ACC2EDBA}" type="pres">
      <dgm:prSet presAssocID="{B50713D6-97B7-4302-8A65-7F1A0B0C1395}" presName="linNode" presStyleCnt="0"/>
      <dgm:spPr/>
    </dgm:pt>
    <dgm:pt modelId="{748C4C8B-7B2F-4A8A-BF28-6CB3E7F1B74A}" type="pres">
      <dgm:prSet presAssocID="{B50713D6-97B7-4302-8A65-7F1A0B0C1395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F4C15467-8537-4B1C-852C-AAD513563805}" type="pres">
      <dgm:prSet presAssocID="{B50713D6-97B7-4302-8A65-7F1A0B0C1395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F9D60309-CD24-4BB8-A034-CB5CF913D682}" srcId="{149850DC-F0DB-4C60-AE71-660E5E4BF31A}" destId="{AA72154D-E475-4588-8E20-AF3383E724BB}" srcOrd="0" destOrd="0" parTransId="{3BDCD77A-F96F-4CBC-A6D6-80CD24A9BA5D}" sibTransId="{1DF6885D-5B47-49A6-809D-1E8B591197FE}"/>
    <dgm:cxn modelId="{8D011409-802C-42AB-B042-75BCA2F23F0C}" srcId="{2592F2C9-165A-46B8-A41E-3AC1EA669277}" destId="{149850DC-F0DB-4C60-AE71-660E5E4BF31A}" srcOrd="1" destOrd="0" parTransId="{FBF2889C-F861-4A3D-AB0B-0039A4998116}" sibTransId="{33679F01-9AA9-4225-89A7-E4E0D4D56702}"/>
    <dgm:cxn modelId="{DF548009-3F7A-4F05-8767-4E757DEFCB0D}" srcId="{B50713D6-97B7-4302-8A65-7F1A0B0C1395}" destId="{3A3A3CBC-0E56-42E9-A721-9E1CAA5765CF}" srcOrd="0" destOrd="0" parTransId="{1F0986CD-086B-4DCB-AC56-A1AFE56674C8}" sibTransId="{C55C84D4-F6BB-4AC2-9750-6B6B86E9107E}"/>
    <dgm:cxn modelId="{08A0722B-BB38-4BD9-AEA0-74260626B66F}" type="presOf" srcId="{3A3A3CBC-0E56-42E9-A721-9E1CAA5765CF}" destId="{F4C15467-8537-4B1C-852C-AAD513563805}" srcOrd="0" destOrd="0" presId="urn:microsoft.com/office/officeart/2005/8/layout/vList5"/>
    <dgm:cxn modelId="{10D8272C-59F8-41C5-80B1-815E0A527EA5}" srcId="{2592F2C9-165A-46B8-A41E-3AC1EA669277}" destId="{EBDAE239-3F7B-4241-BE88-3951F46793C2}" srcOrd="0" destOrd="0" parTransId="{7C099435-785A-4373-ACF7-4036DB881FE0}" sibTransId="{5B3FF20B-2C7F-4AA9-BE3B-690CBB16233F}"/>
    <dgm:cxn modelId="{E8FF2A5C-FEA8-4A49-8E81-FF17CDD226C4}" type="presOf" srcId="{2592F2C9-165A-46B8-A41E-3AC1EA669277}" destId="{AF0B7633-227C-46B2-80B0-0B486902BFF2}" srcOrd="0" destOrd="0" presId="urn:microsoft.com/office/officeart/2005/8/layout/vList5"/>
    <dgm:cxn modelId="{7DDB0A54-3D97-422F-846D-126E3337FBF8}" type="presOf" srcId="{7FB2B24D-5BA8-4D1C-9A86-1A91230E955F}" destId="{1C74CBBD-1F91-4605-A887-224408ED8860}" srcOrd="0" destOrd="0" presId="urn:microsoft.com/office/officeart/2005/8/layout/vList5"/>
    <dgm:cxn modelId="{F311509D-AC1D-4A40-97D0-FF6BF955E1A9}" type="presOf" srcId="{149850DC-F0DB-4C60-AE71-660E5E4BF31A}" destId="{5C5E4939-BA9F-452C-9C9A-8295E6A01800}" srcOrd="0" destOrd="0" presId="urn:microsoft.com/office/officeart/2005/8/layout/vList5"/>
    <dgm:cxn modelId="{F3B92FA0-E882-40A4-8573-595E385B5D98}" type="presOf" srcId="{AA72154D-E475-4588-8E20-AF3383E724BB}" destId="{ADD2D810-70B6-42E4-9724-248341BA08E3}" srcOrd="0" destOrd="0" presId="urn:microsoft.com/office/officeart/2005/8/layout/vList5"/>
    <dgm:cxn modelId="{3AC4B8AD-9952-444C-89C9-9B64765F9FB6}" type="presOf" srcId="{B50713D6-97B7-4302-8A65-7F1A0B0C1395}" destId="{748C4C8B-7B2F-4A8A-BF28-6CB3E7F1B74A}" srcOrd="0" destOrd="0" presId="urn:microsoft.com/office/officeart/2005/8/layout/vList5"/>
    <dgm:cxn modelId="{A15449BA-5B01-4FBF-9494-7CDA61F44D80}" srcId="{EBDAE239-3F7B-4241-BE88-3951F46793C2}" destId="{7FB2B24D-5BA8-4D1C-9A86-1A91230E955F}" srcOrd="0" destOrd="0" parTransId="{F88C23B6-47FD-4BC5-A52C-8487801D9152}" sibTransId="{6B917697-3201-4B94-819E-6246785515AE}"/>
    <dgm:cxn modelId="{599976BC-41ED-42DC-98E0-4851EBF88C0A}" type="presOf" srcId="{EBDAE239-3F7B-4241-BE88-3951F46793C2}" destId="{C312BC2D-9073-48C1-B437-E73BBDCE2974}" srcOrd="0" destOrd="0" presId="urn:microsoft.com/office/officeart/2005/8/layout/vList5"/>
    <dgm:cxn modelId="{FF1431E8-52D7-4080-9470-6359BB9FAB2C}" srcId="{2592F2C9-165A-46B8-A41E-3AC1EA669277}" destId="{B50713D6-97B7-4302-8A65-7F1A0B0C1395}" srcOrd="2" destOrd="0" parTransId="{9210B5A1-BCBE-4D80-BE8B-990BF0154C9E}" sibTransId="{4BB383E4-AEAC-4B23-A765-C3435077AFEF}"/>
    <dgm:cxn modelId="{96822660-DD0E-4779-ADFF-5032A7DCF358}" type="presParOf" srcId="{AF0B7633-227C-46B2-80B0-0B486902BFF2}" destId="{EE9A584B-71DD-42CE-BDD5-99FF42E46156}" srcOrd="0" destOrd="0" presId="urn:microsoft.com/office/officeart/2005/8/layout/vList5"/>
    <dgm:cxn modelId="{5CA5AAE7-494D-436E-B454-1CC6CF1F050C}" type="presParOf" srcId="{EE9A584B-71DD-42CE-BDD5-99FF42E46156}" destId="{C312BC2D-9073-48C1-B437-E73BBDCE2974}" srcOrd="0" destOrd="0" presId="urn:microsoft.com/office/officeart/2005/8/layout/vList5"/>
    <dgm:cxn modelId="{8343E5BE-7E89-44DD-829A-A5F6AF6429DC}" type="presParOf" srcId="{EE9A584B-71DD-42CE-BDD5-99FF42E46156}" destId="{1C74CBBD-1F91-4605-A887-224408ED8860}" srcOrd="1" destOrd="0" presId="urn:microsoft.com/office/officeart/2005/8/layout/vList5"/>
    <dgm:cxn modelId="{85D36DEE-328D-4B40-9389-F34BC7B2E9F8}" type="presParOf" srcId="{AF0B7633-227C-46B2-80B0-0B486902BFF2}" destId="{094EF7A1-35D1-412F-8367-29A659EC42D6}" srcOrd="1" destOrd="0" presId="urn:microsoft.com/office/officeart/2005/8/layout/vList5"/>
    <dgm:cxn modelId="{93EC72C1-9F5A-406C-B91B-8BDC9C219AD6}" type="presParOf" srcId="{AF0B7633-227C-46B2-80B0-0B486902BFF2}" destId="{07B5FF3F-7196-49E2-89B0-472CB40DBDAF}" srcOrd="2" destOrd="0" presId="urn:microsoft.com/office/officeart/2005/8/layout/vList5"/>
    <dgm:cxn modelId="{2C1A692E-F535-4D7C-ADCD-8BCA40975CAC}" type="presParOf" srcId="{07B5FF3F-7196-49E2-89B0-472CB40DBDAF}" destId="{5C5E4939-BA9F-452C-9C9A-8295E6A01800}" srcOrd="0" destOrd="0" presId="urn:microsoft.com/office/officeart/2005/8/layout/vList5"/>
    <dgm:cxn modelId="{957345B5-C92F-4084-B44B-1492A468C29F}" type="presParOf" srcId="{07B5FF3F-7196-49E2-89B0-472CB40DBDAF}" destId="{ADD2D810-70B6-42E4-9724-248341BA08E3}" srcOrd="1" destOrd="0" presId="urn:microsoft.com/office/officeart/2005/8/layout/vList5"/>
    <dgm:cxn modelId="{6F89F834-1DB7-428B-9E1C-4DA10FF2A51C}" type="presParOf" srcId="{AF0B7633-227C-46B2-80B0-0B486902BFF2}" destId="{A105CA41-23DF-4740-B939-233971597EE1}" srcOrd="3" destOrd="0" presId="urn:microsoft.com/office/officeart/2005/8/layout/vList5"/>
    <dgm:cxn modelId="{28DBCACD-5023-469C-B1AB-C75583CDDDA2}" type="presParOf" srcId="{AF0B7633-227C-46B2-80B0-0B486902BFF2}" destId="{FC6AD686-482C-4CA7-87CF-37E8ACC2EDBA}" srcOrd="4" destOrd="0" presId="urn:microsoft.com/office/officeart/2005/8/layout/vList5"/>
    <dgm:cxn modelId="{C79AD073-5742-4459-8E05-FC0333C0701C}" type="presParOf" srcId="{FC6AD686-482C-4CA7-87CF-37E8ACC2EDBA}" destId="{748C4C8B-7B2F-4A8A-BF28-6CB3E7F1B74A}" srcOrd="0" destOrd="0" presId="urn:microsoft.com/office/officeart/2005/8/layout/vList5"/>
    <dgm:cxn modelId="{87FDB6BE-0459-4E12-A728-545D1B48C885}" type="presParOf" srcId="{FC6AD686-482C-4CA7-87CF-37E8ACC2EDBA}" destId="{F4C15467-8537-4B1C-852C-AAD513563805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A05A35-6959-41F6-8D21-121B84B5E3A5}">
      <dsp:nvSpPr>
        <dsp:cNvPr id="0" name=""/>
        <dsp:cNvSpPr/>
      </dsp:nvSpPr>
      <dsp:spPr>
        <a:xfrm>
          <a:off x="3170" y="1028809"/>
          <a:ext cx="2263407" cy="1437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2E6090-739A-4D77-AEBF-D75BA893DA69}">
      <dsp:nvSpPr>
        <dsp:cNvPr id="0" name=""/>
        <dsp:cNvSpPr/>
      </dsp:nvSpPr>
      <dsp:spPr>
        <a:xfrm>
          <a:off x="254659" y="1267725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Developed front-end components </a:t>
          </a:r>
        </a:p>
      </dsp:txBody>
      <dsp:txXfrm>
        <a:off x="296755" y="1309821"/>
        <a:ext cx="2179215" cy="1353072"/>
      </dsp:txXfrm>
    </dsp:sp>
    <dsp:sp modelId="{317461E2-AA76-489C-9F7F-587B5D3D41AE}">
      <dsp:nvSpPr>
        <dsp:cNvPr id="0" name=""/>
        <dsp:cNvSpPr/>
      </dsp:nvSpPr>
      <dsp:spPr>
        <a:xfrm>
          <a:off x="2769557" y="1028809"/>
          <a:ext cx="2263407" cy="1437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7A4EF8-6298-48A3-9C18-2C375D14C195}">
      <dsp:nvSpPr>
        <dsp:cNvPr id="0" name=""/>
        <dsp:cNvSpPr/>
      </dsp:nvSpPr>
      <dsp:spPr>
        <a:xfrm>
          <a:off x="3021047" y="1267725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Advanced backend integration</a:t>
          </a:r>
        </a:p>
      </dsp:txBody>
      <dsp:txXfrm>
        <a:off x="3063143" y="1309821"/>
        <a:ext cx="2179215" cy="1353072"/>
      </dsp:txXfrm>
    </dsp:sp>
    <dsp:sp modelId="{94AB9D9A-8667-4E8C-812D-160A14F5275A}">
      <dsp:nvSpPr>
        <dsp:cNvPr id="0" name=""/>
        <dsp:cNvSpPr/>
      </dsp:nvSpPr>
      <dsp:spPr>
        <a:xfrm>
          <a:off x="5535944" y="1028809"/>
          <a:ext cx="2263407" cy="1437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2C5052-038D-4558-85C3-B3A295F351C8}">
      <dsp:nvSpPr>
        <dsp:cNvPr id="0" name=""/>
        <dsp:cNvSpPr/>
      </dsp:nvSpPr>
      <dsp:spPr>
        <a:xfrm>
          <a:off x="5787434" y="1267725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Initiated ROI and home comparison tools</a:t>
          </a:r>
        </a:p>
      </dsp:txBody>
      <dsp:txXfrm>
        <a:off x="5829530" y="1309821"/>
        <a:ext cx="2179215" cy="1353072"/>
      </dsp:txXfrm>
    </dsp:sp>
    <dsp:sp modelId="{3EC24A85-80E9-4322-B29E-C0DB56496299}">
      <dsp:nvSpPr>
        <dsp:cNvPr id="0" name=""/>
        <dsp:cNvSpPr/>
      </dsp:nvSpPr>
      <dsp:spPr>
        <a:xfrm>
          <a:off x="8302332" y="1028809"/>
          <a:ext cx="2263407" cy="1437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708337-8015-485A-AC2E-E3F4BA373D74}">
      <dsp:nvSpPr>
        <dsp:cNvPr id="0" name=""/>
        <dsp:cNvSpPr/>
      </dsp:nvSpPr>
      <dsp:spPr>
        <a:xfrm>
          <a:off x="8553822" y="1267725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Focused on API research and testing</a:t>
          </a:r>
        </a:p>
      </dsp:txBody>
      <dsp:txXfrm>
        <a:off x="8595918" y="1309821"/>
        <a:ext cx="2179215" cy="13530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E3894-7A61-4C93-8E5B-87EFF990CEDB}">
      <dsp:nvSpPr>
        <dsp:cNvPr id="0" name=""/>
        <dsp:cNvSpPr/>
      </dsp:nvSpPr>
      <dsp:spPr>
        <a:xfrm>
          <a:off x="1333" y="110983"/>
          <a:ext cx="4682211" cy="297320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14CD12-34A7-4577-A0EB-B38E1F2A9604}">
      <dsp:nvSpPr>
        <dsp:cNvPr id="0" name=""/>
        <dsp:cNvSpPr/>
      </dsp:nvSpPr>
      <dsp:spPr>
        <a:xfrm>
          <a:off x="521579" y="605216"/>
          <a:ext cx="4682211" cy="297320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 baseline="0" dirty="0"/>
            <a:t>Developed dynamic property cards for user interaction on the home screen.</a:t>
          </a:r>
          <a:endParaRPr lang="en-US" sz="3800" kern="1200" dirty="0"/>
        </a:p>
      </dsp:txBody>
      <dsp:txXfrm>
        <a:off x="608661" y="692298"/>
        <a:ext cx="4508047" cy="2799040"/>
      </dsp:txXfrm>
    </dsp:sp>
    <dsp:sp modelId="{BB77F1C7-CE49-4E09-891C-1C8407B156F0}">
      <dsp:nvSpPr>
        <dsp:cNvPr id="0" name=""/>
        <dsp:cNvSpPr/>
      </dsp:nvSpPr>
      <dsp:spPr>
        <a:xfrm>
          <a:off x="5724037" y="110983"/>
          <a:ext cx="4682211" cy="2973204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A7B826-EA20-486A-8FDB-1A89192119CB}">
      <dsp:nvSpPr>
        <dsp:cNvPr id="0" name=""/>
        <dsp:cNvSpPr/>
      </dsp:nvSpPr>
      <dsp:spPr>
        <a:xfrm>
          <a:off x="6244283" y="605216"/>
          <a:ext cx="4682211" cy="297320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 baseline="0" dirty="0"/>
            <a:t>Improved user interface for better engagement. </a:t>
          </a:r>
          <a:endParaRPr lang="en-US" sz="3800" kern="1200" dirty="0"/>
        </a:p>
      </dsp:txBody>
      <dsp:txXfrm>
        <a:off x="6331365" y="692298"/>
        <a:ext cx="4508047" cy="27990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CCBAA9-6F15-46F6-B12C-2587DDA0BA81}">
      <dsp:nvSpPr>
        <dsp:cNvPr id="0" name=""/>
        <dsp:cNvSpPr/>
      </dsp:nvSpPr>
      <dsp:spPr>
        <a:xfrm>
          <a:off x="1953914" y="277502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9EA845-25C0-4814-A48F-E20982B6A50A}">
      <dsp:nvSpPr>
        <dsp:cNvPr id="0" name=""/>
        <dsp:cNvSpPr/>
      </dsp:nvSpPr>
      <dsp:spPr>
        <a:xfrm>
          <a:off x="765914" y="2691902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/>
            <a:t>Created and integrated a MongoDB-based schema to support data storage.</a:t>
          </a:r>
          <a:endParaRPr lang="en-US" sz="2000" kern="1200" dirty="0"/>
        </a:p>
      </dsp:txBody>
      <dsp:txXfrm>
        <a:off x="765914" y="2691902"/>
        <a:ext cx="4320000" cy="720000"/>
      </dsp:txXfrm>
    </dsp:sp>
    <dsp:sp modelId="{2A386CB5-75BE-4EE4-9525-53318D328193}">
      <dsp:nvSpPr>
        <dsp:cNvPr id="0" name=""/>
        <dsp:cNvSpPr/>
      </dsp:nvSpPr>
      <dsp:spPr>
        <a:xfrm>
          <a:off x="7029914" y="277502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797B06-D5FC-4700-A959-79763221D7FF}">
      <dsp:nvSpPr>
        <dsp:cNvPr id="0" name=""/>
        <dsp:cNvSpPr/>
      </dsp:nvSpPr>
      <dsp:spPr>
        <a:xfrm>
          <a:off x="5841914" y="2691902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/>
            <a:t>Laid groundwork for seamless front-end and back-end communication.</a:t>
          </a:r>
          <a:endParaRPr lang="en-US" sz="2000" kern="1200"/>
        </a:p>
      </dsp:txBody>
      <dsp:txXfrm>
        <a:off x="5841914" y="2691902"/>
        <a:ext cx="432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E16359-26D1-4CCE-9FA0-9D3EBF8D16C9}">
      <dsp:nvSpPr>
        <dsp:cNvPr id="0" name=""/>
        <dsp:cNvSpPr/>
      </dsp:nvSpPr>
      <dsp:spPr>
        <a:xfrm>
          <a:off x="1175" y="1225049"/>
          <a:ext cx="4124726" cy="2619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8B3EC-24D3-485A-88E8-57C88256EDD5}">
      <dsp:nvSpPr>
        <dsp:cNvPr id="0" name=""/>
        <dsp:cNvSpPr/>
      </dsp:nvSpPr>
      <dsp:spPr>
        <a:xfrm>
          <a:off x="459478" y="1660437"/>
          <a:ext cx="4124726" cy="26192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 baseline="0"/>
            <a:t>Compared Express and Flask for backend operations.</a:t>
          </a:r>
          <a:endParaRPr lang="en-US" sz="3800" kern="1200"/>
        </a:p>
      </dsp:txBody>
      <dsp:txXfrm>
        <a:off x="536192" y="1737151"/>
        <a:ext cx="3971298" cy="2465773"/>
      </dsp:txXfrm>
    </dsp:sp>
    <dsp:sp modelId="{ACBDCE96-FD23-4F72-9CE0-522EA8D6ED43}">
      <dsp:nvSpPr>
        <dsp:cNvPr id="0" name=""/>
        <dsp:cNvSpPr/>
      </dsp:nvSpPr>
      <dsp:spPr>
        <a:xfrm>
          <a:off x="5042506" y="1225049"/>
          <a:ext cx="4124726" cy="261920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904AA7-1B6E-439B-8836-40F7595AB955}">
      <dsp:nvSpPr>
        <dsp:cNvPr id="0" name=""/>
        <dsp:cNvSpPr/>
      </dsp:nvSpPr>
      <dsp:spPr>
        <a:xfrm>
          <a:off x="5500809" y="1660437"/>
          <a:ext cx="4124726" cy="261920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0" i="0" kern="1200" baseline="0"/>
            <a:t>Established groundwork for API-driven data management </a:t>
          </a:r>
          <a:endParaRPr lang="en-US" sz="3800" kern="1200"/>
        </a:p>
      </dsp:txBody>
      <dsp:txXfrm>
        <a:off x="5577523" y="1737151"/>
        <a:ext cx="3971298" cy="246577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BE8EA6-74B8-4042-80B5-3F47781A5A98}">
      <dsp:nvSpPr>
        <dsp:cNvPr id="0" name=""/>
        <dsp:cNvSpPr/>
      </dsp:nvSpPr>
      <dsp:spPr>
        <a:xfrm>
          <a:off x="1333" y="110983"/>
          <a:ext cx="4682211" cy="29732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690896-4B99-430F-A380-51E1F84B3C17}">
      <dsp:nvSpPr>
        <dsp:cNvPr id="0" name=""/>
        <dsp:cNvSpPr/>
      </dsp:nvSpPr>
      <dsp:spPr>
        <a:xfrm>
          <a:off x="521579" y="605216"/>
          <a:ext cx="4682211" cy="29732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The team will finalize the MongoDB schema, ensuring it handles property, neighborhood, and user data effectively.</a:t>
          </a:r>
        </a:p>
      </dsp:txBody>
      <dsp:txXfrm>
        <a:off x="608661" y="692298"/>
        <a:ext cx="4508047" cy="2799040"/>
      </dsp:txXfrm>
    </dsp:sp>
    <dsp:sp modelId="{8C3E6016-5375-459B-B656-8BD1E3DF2EF3}">
      <dsp:nvSpPr>
        <dsp:cNvPr id="0" name=""/>
        <dsp:cNvSpPr/>
      </dsp:nvSpPr>
      <dsp:spPr>
        <a:xfrm>
          <a:off x="5724037" y="110983"/>
          <a:ext cx="4682211" cy="29732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37CCF1-23E8-4EF0-8D33-6AEF93B1961C}">
      <dsp:nvSpPr>
        <dsp:cNvPr id="0" name=""/>
        <dsp:cNvSpPr/>
      </dsp:nvSpPr>
      <dsp:spPr>
        <a:xfrm>
          <a:off x="6244283" y="605216"/>
          <a:ext cx="4682211" cy="29732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We'll investigate </a:t>
          </a:r>
          <a:r>
            <a:rPr lang="en-US" sz="2700" b="1" kern="1200"/>
            <a:t>caching mechanisms</a:t>
          </a:r>
          <a:r>
            <a:rPr lang="en-US" sz="2700" kern="1200"/>
            <a:t> to optimize frequently accessed data and explore </a:t>
          </a:r>
          <a:r>
            <a:rPr lang="en-US" sz="2700" b="1" kern="1200"/>
            <a:t>scheduled API calls</a:t>
          </a:r>
          <a:r>
            <a:rPr lang="en-US" sz="2700" kern="1200"/>
            <a:t> to keep the platform updated with the latest data.</a:t>
          </a:r>
        </a:p>
      </dsp:txBody>
      <dsp:txXfrm>
        <a:off x="6331365" y="692298"/>
        <a:ext cx="4508047" cy="279904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9B0B25-3BAD-48CD-B918-2098934A3DAA}">
      <dsp:nvSpPr>
        <dsp:cNvPr id="0" name=""/>
        <dsp:cNvSpPr/>
      </dsp:nvSpPr>
      <dsp:spPr>
        <a:xfrm>
          <a:off x="1580122" y="529294"/>
          <a:ext cx="2691584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E0B1A5-3D72-4C5C-ADA9-F0A03D57375B}">
      <dsp:nvSpPr>
        <dsp:cNvPr id="0" name=""/>
        <dsp:cNvSpPr/>
      </dsp:nvSpPr>
      <dsp:spPr>
        <a:xfrm>
          <a:off x="765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baseline="0"/>
            <a:t>Begin integrating data from the APIs into key features like the </a:t>
          </a:r>
          <a:r>
            <a:rPr lang="en-US" sz="1500" b="1" i="0" kern="1200" baseline="0"/>
            <a:t>Neighborhood Insights Dashboard</a:t>
          </a:r>
          <a:r>
            <a:rPr lang="en-US" sz="1500" b="0" i="0" kern="1200" baseline="0"/>
            <a:t>, </a:t>
          </a:r>
          <a:r>
            <a:rPr lang="en-US" sz="1500" b="1" i="0" kern="1200" baseline="0"/>
            <a:t>Home Comparison Tool</a:t>
          </a:r>
          <a:r>
            <a:rPr lang="en-US" sz="1500" b="0" i="0" kern="1200" baseline="0"/>
            <a:t>, and </a:t>
          </a:r>
          <a:r>
            <a:rPr lang="en-US" sz="1500" b="1" i="0" kern="1200" baseline="0"/>
            <a:t>ROI Calculator</a:t>
          </a:r>
          <a:r>
            <a:rPr lang="en-US" sz="1500" b="0" i="0" kern="1200" baseline="0"/>
            <a:t>.</a:t>
          </a:r>
          <a:endParaRPr lang="en-US" sz="1500" kern="1200"/>
        </a:p>
      </dsp:txBody>
      <dsp:txXfrm>
        <a:off x="765914" y="2943510"/>
        <a:ext cx="4320000" cy="720000"/>
      </dsp:txXfrm>
    </dsp:sp>
    <dsp:sp modelId="{4FD983C3-C6E2-4ED9-8AEF-CF0A06B3DC4B}">
      <dsp:nvSpPr>
        <dsp:cNvPr id="0" name=""/>
        <dsp:cNvSpPr/>
      </dsp:nvSpPr>
      <dsp:spPr>
        <a:xfrm>
          <a:off x="7029914" y="529294"/>
          <a:ext cx="1944000" cy="1944000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039F06-A472-4E92-8547-23DCA31180C5}">
      <dsp:nvSpPr>
        <dsp:cNvPr id="0" name=""/>
        <dsp:cNvSpPr/>
      </dsp:nvSpPr>
      <dsp:spPr>
        <a:xfrm>
          <a:off x="5841914" y="2943510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0" i="0" kern="1200" baseline="0"/>
            <a:t>Plan how data will be displayed and queried for each feature to ensure seamless functionality. </a:t>
          </a:r>
          <a:endParaRPr lang="en-US" sz="1500" kern="1200"/>
        </a:p>
      </dsp:txBody>
      <dsp:txXfrm>
        <a:off x="5841914" y="2943510"/>
        <a:ext cx="4320000" cy="7200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CC0971-2630-435A-968F-1509560D1E3E}">
      <dsp:nvSpPr>
        <dsp:cNvPr id="0" name=""/>
        <dsp:cNvSpPr/>
      </dsp:nvSpPr>
      <dsp:spPr>
        <a:xfrm>
          <a:off x="1333" y="110983"/>
          <a:ext cx="4682211" cy="29732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525D2B-EA4D-42FF-B351-8CC7D2AD17C1}">
      <dsp:nvSpPr>
        <dsp:cNvPr id="0" name=""/>
        <dsp:cNvSpPr/>
      </dsp:nvSpPr>
      <dsp:spPr>
        <a:xfrm>
          <a:off x="521579" y="605216"/>
          <a:ext cx="4682211" cy="29732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We will continue testing the APIs, focusing on error handling and ensuring smooth data retrieval.</a:t>
          </a:r>
        </a:p>
      </dsp:txBody>
      <dsp:txXfrm>
        <a:off x="608661" y="692298"/>
        <a:ext cx="4508047" cy="2799040"/>
      </dsp:txXfrm>
    </dsp:sp>
    <dsp:sp modelId="{4731201F-F346-480C-B26B-71E5351E6F02}">
      <dsp:nvSpPr>
        <dsp:cNvPr id="0" name=""/>
        <dsp:cNvSpPr/>
      </dsp:nvSpPr>
      <dsp:spPr>
        <a:xfrm>
          <a:off x="5724037" y="110983"/>
          <a:ext cx="4682211" cy="297320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30F000-4A99-4BFE-A20B-29D32E4BC2D3}">
      <dsp:nvSpPr>
        <dsp:cNvPr id="0" name=""/>
        <dsp:cNvSpPr/>
      </dsp:nvSpPr>
      <dsp:spPr>
        <a:xfrm>
          <a:off x="6244283" y="605216"/>
          <a:ext cx="4682211" cy="29732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The team will refine fallback strategies for instances where APIs return incomplete or slow data.</a:t>
          </a:r>
        </a:p>
      </dsp:txBody>
      <dsp:txXfrm>
        <a:off x="6331365" y="692298"/>
        <a:ext cx="4508047" cy="2799040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74CBBD-1F91-4605-A887-224408ED8860}">
      <dsp:nvSpPr>
        <dsp:cNvPr id="0" name=""/>
        <dsp:cNvSpPr/>
      </dsp:nvSpPr>
      <dsp:spPr>
        <a:xfrm rot="5400000">
          <a:off x="6589693" y="-26617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/>
            <a:t>Emphasis on unified data pull strategies to maintain performance.</a:t>
          </a:r>
        </a:p>
      </dsp:txBody>
      <dsp:txXfrm rot="-5400000">
        <a:off x="3785616" y="197117"/>
        <a:ext cx="6675221" cy="1012303"/>
      </dsp:txXfrm>
    </dsp:sp>
    <dsp:sp modelId="{C312BC2D-9073-48C1-B437-E73BBDCE2974}">
      <dsp:nvSpPr>
        <dsp:cNvPr id="0" name=""/>
        <dsp:cNvSpPr/>
      </dsp:nvSpPr>
      <dsp:spPr>
        <a:xfrm>
          <a:off x="0" y="2124"/>
          <a:ext cx="3785616" cy="140228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Guidance on Data Retrieval Planning</a:t>
          </a:r>
        </a:p>
      </dsp:txBody>
      <dsp:txXfrm>
        <a:off x="68454" y="70578"/>
        <a:ext cx="3648708" cy="1265378"/>
      </dsp:txXfrm>
    </dsp:sp>
    <dsp:sp modelId="{ADD2D810-70B6-42E4-9724-248341BA08E3}">
      <dsp:nvSpPr>
        <dsp:cNvPr id="0" name=""/>
        <dsp:cNvSpPr/>
      </dsp:nvSpPr>
      <dsp:spPr>
        <a:xfrm rot="5400000">
          <a:off x="6589693" y="-1189323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/>
            <a:t>Iterative improvement based on client feedback to enhance user experience.</a:t>
          </a:r>
        </a:p>
      </dsp:txBody>
      <dsp:txXfrm rot="-5400000">
        <a:off x="3785616" y="1669517"/>
        <a:ext cx="6675221" cy="1012303"/>
      </dsp:txXfrm>
    </dsp:sp>
    <dsp:sp modelId="{5C5E4939-BA9F-452C-9C9A-8295E6A01800}">
      <dsp:nvSpPr>
        <dsp:cNvPr id="0" name=""/>
        <dsp:cNvSpPr/>
      </dsp:nvSpPr>
      <dsp:spPr>
        <a:xfrm>
          <a:off x="0" y="1474525"/>
          <a:ext cx="3785616" cy="140228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Demo Development:</a:t>
          </a:r>
        </a:p>
      </dsp:txBody>
      <dsp:txXfrm>
        <a:off x="68454" y="1542979"/>
        <a:ext cx="3648708" cy="1265378"/>
      </dsp:txXfrm>
    </dsp:sp>
    <dsp:sp modelId="{F4C15467-8537-4B1C-852C-AAD513563805}">
      <dsp:nvSpPr>
        <dsp:cNvPr id="0" name=""/>
        <dsp:cNvSpPr/>
      </dsp:nvSpPr>
      <dsp:spPr>
        <a:xfrm rot="5400000">
          <a:off x="6589693" y="283077"/>
          <a:ext cx="1121829" cy="672998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55245" rIns="110490" bIns="55245" numCol="1" spcCol="1270" anchor="ctr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/>
            <a:t>Focus on cohesive brand identity with SVG logo integration.</a:t>
          </a:r>
        </a:p>
      </dsp:txBody>
      <dsp:txXfrm rot="-5400000">
        <a:off x="3785616" y="3141918"/>
        <a:ext cx="6675221" cy="1012303"/>
      </dsp:txXfrm>
    </dsp:sp>
    <dsp:sp modelId="{748C4C8B-7B2F-4A8A-BF28-6CB3E7F1B74A}">
      <dsp:nvSpPr>
        <dsp:cNvPr id="0" name=""/>
        <dsp:cNvSpPr/>
      </dsp:nvSpPr>
      <dsp:spPr>
        <a:xfrm>
          <a:off x="0" y="2946926"/>
          <a:ext cx="3785616" cy="1402286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0" tIns="57150" rIns="1143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Front-End Design Recommendations</a:t>
          </a:r>
        </a:p>
      </dsp:txBody>
      <dsp:txXfrm>
        <a:off x="68454" y="3015380"/>
        <a:ext cx="3648708" cy="12653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42903-3440-94D6-EECD-0D20F63E0C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4177E8-4F82-C190-77E9-E752389F89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D269B-4501-F334-176E-C197955F1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371A0-6DB1-CA2F-E3DC-6F7B9BB66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DEACB-8383-23A5-310C-7E55E6828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0178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33F1A-8E3D-66F2-BBE8-732CBBB53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BD7DD5-5152-F18C-B955-90A6AD5CEE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EDD78-02CA-CE55-05DA-F353FD277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56723-60B9-D801-BDFA-4CB043871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E7336-A528-F1F5-F592-EC5B4E404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35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6E5B2B-A3CB-BF38-6C78-9BA540A488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79A5FA-CAB8-7A0C-AC7E-DDD563E3D3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A7CA5-9FAC-F290-1A83-90B131AD0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3AF76-9EE5-A4D8-298D-DAC93170C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4D272F-F320-0A11-7C84-712558114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676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0BBC8-CFEC-AC1A-4338-0E3925440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40849-C588-5B4B-1842-5E78D1780A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69610-94A1-149E-AE51-C6343994A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0DF37-D532-B23A-9D10-7276966EB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09158D-7EED-575E-E5C0-DC243DECF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851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568E8-722E-6AD9-23E8-8EAE444D4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18A686-F0C4-EBA9-AB8B-341EAFAFC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17CFA-BD37-46BC-658E-B08D53406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47DD17-553C-57B3-89DC-4BBFD6AB7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38B80-2F00-223F-ED67-D71F52ABA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738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D37A9-99CB-A525-ABCA-6F113C640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F6AFD-D084-DD80-57AF-87B690D78E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1C9599-A34A-55B0-30CC-A6F2D28977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3A4EAD-4FAA-76F8-9E48-288EDDBC4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F3E38F-FBC9-F05B-5393-D09CF578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22EDB-78AE-677B-86B3-51B62D1C6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17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7D2EE-4207-0708-EA7B-885459D8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5D5ED-1CAE-7026-218F-2536ED5DA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905DB6-68D1-66F0-0F5C-34B2823A77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50F1A1-D27C-0DAE-66E5-FD96D8F42F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1BB8E5-6FDF-9BC2-5C93-FF9B7B423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A4DBBD-0DCE-A16F-2F8A-499831B01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B9CC3F-CDCA-777F-F200-DF08AB38E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37E181-23A2-F4D5-D6AE-141638B3B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049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4D367-80AD-3E84-6840-54385F13F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5E3075-F62E-83CE-EB6A-86AFAD881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728FFA-1D0E-1492-4CEE-01D7A5827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764AE8-AFC0-8A5C-8EF7-A18F003AF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80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D75534-6A08-AEFE-7BE7-45BE2C7BA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D84B1D-76AC-39B5-CB4E-DBCE862F3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562DFA-28CA-A284-DC6F-EA0FAE7C6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546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B8527-9979-FF91-08E5-811CB953E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2A288F-CAA3-8A26-853D-B1D1CD155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8658A8-AC09-003D-BD69-B9208B2DE3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DF7EBB-8F6D-BAFF-AEF2-CF4D55E8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0BC560-D913-66A8-23D0-1D9A90510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674D2C-B1E1-C34B-2BF0-A31B2AC93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389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6622D-6CD1-2D24-A40C-6C43818AE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093A5C-CB43-7F58-B0AE-EC5DE2CA86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407254-A802-1D21-D9B2-D04248F35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B1385C-F15A-223B-E1F2-2CA61D4D4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6E8F75-222A-A3B4-0703-CAAA67305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441D85-B3E7-4D97-44F6-7C82FEC85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147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873CC4-D541-5DEC-AFE7-63A9D34A8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51B19-13B2-DFE3-0F91-84090C022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682B4C-0341-7495-C017-7EA96CFD03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922430-B28F-4C49-BA85-1D0BC43E32B5}" type="datetimeFigureOut">
              <a:rPr lang="en-US" smtClean="0"/>
              <a:t>10/28/2024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3297A-66C0-2ACA-80D6-2F803BAA94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5E227-4DA6-1043-A219-D02D79E668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46D4D5-E3EA-43A0-B04B-FA36281C17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675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0724B6-B7F5-DA1E-DB1D-AAAE2C125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7208" y="857251"/>
            <a:ext cx="4747280" cy="3098061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>
                <a:solidFill>
                  <a:srgbClr val="FFFFFF"/>
                </a:solidFill>
              </a:rPr>
              <a:t>RealEase</a:t>
            </a:r>
            <a:r>
              <a:rPr lang="en-US" sz="4800" b="1" dirty="0">
                <a:solidFill>
                  <a:srgbClr val="FFFFFF"/>
                </a:solidFill>
              </a:rPr>
              <a:t>: </a:t>
            </a:r>
            <a:r>
              <a:rPr lang="en-US" sz="4800" i="0" u="none" strike="noStrike" dirty="0">
                <a:solidFill>
                  <a:srgbClr val="FFFFFF"/>
                </a:solidFill>
                <a:effectLst/>
                <a:latin typeface="Times New Roman" panose="02020603050405020304" pitchFamily="18" charset="0"/>
              </a:rPr>
              <a:t>Comprehensive Real Estate Insights Platform</a:t>
            </a:r>
            <a:endParaRPr lang="en-US" sz="4800" dirty="0">
              <a:solidFill>
                <a:srgbClr val="FFFFFF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C15C2E-F9BC-27E0-4F5E-8157F50E90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7208" y="4756265"/>
            <a:ext cx="4393278" cy="1244483"/>
          </a:xfrm>
        </p:spPr>
        <p:txBody>
          <a:bodyPr anchor="t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Milestone 2 Overview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By Donovan Murphy, Jonathan Bailey, and Enrique Obregon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ogo with blue arrows and black text&#10;&#10;Description automatically generated">
            <a:extLst>
              <a:ext uri="{FF2B5EF4-FFF2-40B4-BE49-F238E27FC236}">
                <a16:creationId xmlns:a16="http://schemas.microsoft.com/office/drawing/2014/main" id="{8C1EAD8B-08A3-0BE2-777F-8871C4738F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0559" y="2114359"/>
            <a:ext cx="3737164" cy="2643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458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ABB097-743C-AC77-4E3B-A980F1FAA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3400" b="1" dirty="0">
                <a:solidFill>
                  <a:schemeClr val="bg1"/>
                </a:solidFill>
              </a:rPr>
              <a:t>Task 1: Caching vs. Python Scraping &amp; Scheduled API Calls</a:t>
            </a:r>
            <a:br>
              <a:rPr lang="en-US" sz="3400" b="1" dirty="0">
                <a:solidFill>
                  <a:srgbClr val="FFFFFF"/>
                </a:solidFill>
              </a:rPr>
            </a:br>
            <a:endParaRPr lang="en-US" sz="3400" dirty="0">
              <a:solidFill>
                <a:srgbClr val="FFFFFF"/>
              </a:solidFill>
            </a:endParaRP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054509A7-575D-23F1-B617-FABECEE33A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98805010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5234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8F7C94-914C-F078-5FE7-7745E06344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1B8C123A-975B-23F5-4904-6EE941D7E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28CDFD-22EB-15E5-53A8-19E46352C7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CFF5A0B-1041-E081-73D3-B561D6102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57A0748-542E-7EA1-6014-991E954FC0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5C0539-7D1B-B3F8-6626-6A090981C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3400" b="1" dirty="0">
                <a:solidFill>
                  <a:schemeClr val="bg1"/>
                </a:solidFill>
              </a:rPr>
              <a:t>Task 2: Home Comparison Tool &amp; ROI Calculator Development</a:t>
            </a:r>
            <a:endParaRPr lang="en-US" sz="3400" dirty="0">
              <a:solidFill>
                <a:srgbClr val="FFFFFF"/>
              </a:solidFill>
            </a:endParaRPr>
          </a:p>
        </p:txBody>
      </p:sp>
      <p:graphicFrame>
        <p:nvGraphicFramePr>
          <p:cNvPr id="5" name="Rectangle 1">
            <a:extLst>
              <a:ext uri="{FF2B5EF4-FFF2-40B4-BE49-F238E27FC236}">
                <a16:creationId xmlns:a16="http://schemas.microsoft.com/office/drawing/2014/main" id="{F19AA3C9-CE41-15C0-9746-B0644C073B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838785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8882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4293A9-F95F-E182-0BDC-2A4DCC23C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3400" b="1" dirty="0">
                <a:solidFill>
                  <a:schemeClr val="bg1"/>
                </a:solidFill>
              </a:rPr>
              <a:t>Task 3: Data Selection for Open Search &amp; Insights Dashboard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37183C7-598C-7E17-69E6-31CC30AC2A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5558802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7275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3CB63A-BD9C-8F78-ABBC-E2144BC79F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Faculty Advisor Feedback</a:t>
            </a:r>
          </a:p>
        </p:txBody>
      </p:sp>
      <p:graphicFrame>
        <p:nvGraphicFramePr>
          <p:cNvPr id="4" name="TextBox 2">
            <a:extLst>
              <a:ext uri="{FF2B5EF4-FFF2-40B4-BE49-F238E27FC236}">
                <a16:creationId xmlns:a16="http://schemas.microsoft.com/office/drawing/2014/main" id="{EB6B6DBB-5D69-53D0-2E5A-9032B0FDB4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370971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009297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42AF5F-8067-94C3-14EE-A2824285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Main Menu Search Demo</a:t>
            </a:r>
          </a:p>
        </p:txBody>
      </p:sp>
      <p:pic>
        <p:nvPicPr>
          <p:cNvPr id="3" name="RealEase_M2_Demo">
            <a:hlinkClick r:id="" action="ppaction://media"/>
            <a:extLst>
              <a:ext uri="{FF2B5EF4-FFF2-40B4-BE49-F238E27FC236}">
                <a16:creationId xmlns:a16="http://schemas.microsoft.com/office/drawing/2014/main" id="{8064C1FD-6029-8684-7CA5-1DDDAA2B4B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56935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D5A8D7-8370-B15B-9B5F-A79790944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5" cy="1323439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Questions?</a:t>
            </a:r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232EE4A5-DE50-CD4F-D78A-A8F974DFF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5" cy="2454300"/>
          </a:xfrm>
        </p:spPr>
        <p:txBody>
          <a:bodyPr>
            <a:normAutofit/>
          </a:bodyPr>
          <a:lstStyle/>
          <a:p>
            <a:endParaRPr lang="en-US" sz="240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5" name="Content Placeholder 4" descr="A logo with blue and white text&#10;&#10;Description automatically generated">
            <a:extLst>
              <a:ext uri="{FF2B5EF4-FFF2-40B4-BE49-F238E27FC236}">
                <a16:creationId xmlns:a16="http://schemas.microsoft.com/office/drawing/2014/main" id="{EDA70EDA-FEA6-8D2C-67C4-CE3F3631E6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1506973"/>
            <a:ext cx="5260976" cy="380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8727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CC6299-96D4-55E2-6EF5-D16300705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Milestone Overview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88F94E41-2D62-6F2D-F338-F0EC129C9EB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2470007"/>
              </p:ext>
            </p:extLst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57818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F897F2-8EA3-40ED-A375-46F5D04E7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Milestone Two Plan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4208F4D-2D5B-D292-4829-A0B956F1281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5594414"/>
              </p:ext>
            </p:extLst>
          </p:nvPr>
        </p:nvGraphicFramePr>
        <p:xfrm>
          <a:off x="665343" y="2615979"/>
          <a:ext cx="10885258" cy="3689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03515">
                  <a:extLst>
                    <a:ext uri="{9D8B030D-6E8A-4147-A177-3AD203B41FA5}">
                      <a16:colId xmlns:a16="http://schemas.microsoft.com/office/drawing/2014/main" val="983750823"/>
                    </a:ext>
                  </a:extLst>
                </a:gridCol>
                <a:gridCol w="1076112">
                  <a:extLst>
                    <a:ext uri="{9D8B030D-6E8A-4147-A177-3AD203B41FA5}">
                      <a16:colId xmlns:a16="http://schemas.microsoft.com/office/drawing/2014/main" val="2030891324"/>
                    </a:ext>
                  </a:extLst>
                </a:gridCol>
                <a:gridCol w="720268">
                  <a:extLst>
                    <a:ext uri="{9D8B030D-6E8A-4147-A177-3AD203B41FA5}">
                      <a16:colId xmlns:a16="http://schemas.microsoft.com/office/drawing/2014/main" val="1179299613"/>
                    </a:ext>
                  </a:extLst>
                </a:gridCol>
                <a:gridCol w="735463">
                  <a:extLst>
                    <a:ext uri="{9D8B030D-6E8A-4147-A177-3AD203B41FA5}">
                      <a16:colId xmlns:a16="http://schemas.microsoft.com/office/drawing/2014/main" val="1159978849"/>
                    </a:ext>
                  </a:extLst>
                </a:gridCol>
                <a:gridCol w="636693">
                  <a:extLst>
                    <a:ext uri="{9D8B030D-6E8A-4147-A177-3AD203B41FA5}">
                      <a16:colId xmlns:a16="http://schemas.microsoft.com/office/drawing/2014/main" val="1399138318"/>
                    </a:ext>
                  </a:extLst>
                </a:gridCol>
                <a:gridCol w="3913207">
                  <a:extLst>
                    <a:ext uri="{9D8B030D-6E8A-4147-A177-3AD203B41FA5}">
                      <a16:colId xmlns:a16="http://schemas.microsoft.com/office/drawing/2014/main" val="482829132"/>
                    </a:ext>
                  </a:extLst>
                </a:gridCol>
              </a:tblGrid>
              <a:tr h="2198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u="none" strike="noStrike">
                          <a:effectLst/>
                        </a:rPr>
                        <a:t>Task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u="none" strike="noStrike" dirty="0">
                          <a:effectLst/>
                        </a:rPr>
                        <a:t>Completion %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u="none" strike="noStrike">
                          <a:effectLst/>
                        </a:rPr>
                        <a:t>Donovan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u="none" strike="noStrike">
                          <a:effectLst/>
                        </a:rPr>
                        <a:t>Jonathan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u="none" strike="noStrike">
                          <a:effectLst/>
                        </a:rPr>
                        <a:t>Enrique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u="none" strike="noStrike">
                          <a:effectLst/>
                        </a:rPr>
                        <a:t>To Do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extLst>
                  <a:ext uri="{0D108BD9-81ED-4DB2-BD59-A6C34878D82A}">
                    <a16:rowId xmlns:a16="http://schemas.microsoft.com/office/drawing/2014/main" val="1461791222"/>
                  </a:ext>
                </a:extLst>
              </a:tr>
              <a:tr h="219832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ROI Tool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65%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10%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80%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10%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Upscale the tool to implement APIs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extLst>
                  <a:ext uri="{0D108BD9-81ED-4DB2-BD59-A6C34878D82A}">
                    <a16:rowId xmlns:a16="http://schemas.microsoft.com/office/drawing/2014/main" val="4074458133"/>
                  </a:ext>
                </a:extLst>
              </a:tr>
              <a:tr h="4014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Investigate JavaScript functions and card layout on home screen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65%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80%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10%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10%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Continue to improve functionality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extLst>
                  <a:ext uri="{0D108BD9-81ED-4DB2-BD59-A6C34878D82A}">
                    <a16:rowId xmlns:a16="http://schemas.microsoft.com/office/drawing/2014/main" val="2790670619"/>
                  </a:ext>
                </a:extLst>
              </a:tr>
              <a:tr h="219832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Working Website Demos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65%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60%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20%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20%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Continue to add features to the demos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extLst>
                  <a:ext uri="{0D108BD9-81ED-4DB2-BD59-A6C34878D82A}">
                    <a16:rowId xmlns:a16="http://schemas.microsoft.com/office/drawing/2014/main" val="272860448"/>
                  </a:ext>
                </a:extLst>
              </a:tr>
              <a:tr h="4014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Improve on early stage demo, increase size, improve layout, and determine caching vs. API calls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40%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20%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20%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60%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Compare Flask vs MERN and plan optimal data retrieval methods for different features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extLst>
                  <a:ext uri="{0D108BD9-81ED-4DB2-BD59-A6C34878D82A}">
                    <a16:rowId xmlns:a16="http://schemas.microsoft.com/office/drawing/2014/main" val="2743087607"/>
                  </a:ext>
                </a:extLst>
              </a:tr>
              <a:tr h="219832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Frontend Development &amp; Card Display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80%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70%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10%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20%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Refine card layout and test user interactions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extLst>
                  <a:ext uri="{0D108BD9-81ED-4DB2-BD59-A6C34878D82A}">
                    <a16:rowId xmlns:a16="http://schemas.microsoft.com/office/drawing/2014/main" val="697018910"/>
                  </a:ext>
                </a:extLst>
              </a:tr>
              <a:tr h="4014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Database Schema and Backend Integration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70%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50%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30%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20%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Finalize schema adjustments based on API integration needs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extLst>
                  <a:ext uri="{0D108BD9-81ED-4DB2-BD59-A6C34878D82A}">
                    <a16:rowId xmlns:a16="http://schemas.microsoft.com/office/drawing/2014/main" val="1408637495"/>
                  </a:ext>
                </a:extLst>
              </a:tr>
              <a:tr h="4014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API Research and Testing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60%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40%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30%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30%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Refine API list and assess functionality for seamless backend integration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extLst>
                  <a:ext uri="{0D108BD9-81ED-4DB2-BD59-A6C34878D82A}">
                    <a16:rowId xmlns:a16="http://schemas.microsoft.com/office/drawing/2014/main" val="3043824454"/>
                  </a:ext>
                </a:extLst>
              </a:tr>
              <a:tr h="4014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Home Comparison Tool (Early Stages)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30%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20%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20%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60%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Design comparison criteria and data inputs for enhanced user experience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extLst>
                  <a:ext uri="{0D108BD9-81ED-4DB2-BD59-A6C34878D82A}">
                    <a16:rowId xmlns:a16="http://schemas.microsoft.com/office/drawing/2014/main" val="2606891410"/>
                  </a:ext>
                </a:extLst>
              </a:tr>
              <a:tr h="4014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Front End Layout, Logo, and Color Scheme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90%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70%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15%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15%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Logo is complete; continue accent color research for improved visual appeal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extLst>
                  <a:ext uri="{0D108BD9-81ED-4DB2-BD59-A6C34878D82A}">
                    <a16:rowId xmlns:a16="http://schemas.microsoft.com/office/drawing/2014/main" val="3081944801"/>
                  </a:ext>
                </a:extLst>
              </a:tr>
              <a:tr h="401440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>
                          <a:effectLst/>
                        </a:rPr>
                        <a:t>Testing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80%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30%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20%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r" rtl="0" fontAlgn="ctr"/>
                      <a:r>
                        <a:rPr lang="en-US" sz="1200" u="none" strike="noStrike">
                          <a:effectLst/>
                        </a:rPr>
                        <a:t>50%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200" u="none" strike="noStrike" dirty="0">
                          <a:effectLst/>
                        </a:rPr>
                        <a:t>Develop further test cases as more features progress through implementation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Aptos" panose="020B0004020202020204" pitchFamily="34" charset="0"/>
                      </a:endParaRPr>
                    </a:p>
                  </a:txBody>
                  <a:tcPr marL="1902" marR="1902" marT="1902" marB="0" anchor="ctr"/>
                </a:tc>
                <a:extLst>
                  <a:ext uri="{0D108BD9-81ED-4DB2-BD59-A6C34878D82A}">
                    <a16:rowId xmlns:a16="http://schemas.microsoft.com/office/drawing/2014/main" val="36204337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5225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972CD-E325-D511-2D2E-35AF50E08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Task 1: Frontend Development and Card Display</a:t>
            </a:r>
          </a:p>
        </p:txBody>
      </p:sp>
      <p:graphicFrame>
        <p:nvGraphicFramePr>
          <p:cNvPr id="29" name="Rectangle 1">
            <a:extLst>
              <a:ext uri="{FF2B5EF4-FFF2-40B4-BE49-F238E27FC236}">
                <a16:creationId xmlns:a16="http://schemas.microsoft.com/office/drawing/2014/main" id="{0B9C0A78-0A6F-41B4-1EC5-D46FDA4032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14975284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56784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A4B6B4-3663-D5E5-B780-8E658123A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2913D668-DE37-EA38-0B72-C35DAC5E7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55B1620-DF73-5925-3DA9-2CA4E3916E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002784B-093C-233A-6056-7C25C4DFF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566F9B1-E9BC-967D-B89B-CEDF43DBC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AA5F6B-FA2D-8EB8-D358-FF22B9B3B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Task 1 Continued: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5D8A0F-5B1D-1678-4570-716FF4C9D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527" y="2446867"/>
            <a:ext cx="4432797" cy="3987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i="0" baseline="0" dirty="0"/>
              <a:t>Continued development of the </a:t>
            </a:r>
            <a:r>
              <a:rPr lang="en-US" b="1" i="0" baseline="0" dirty="0"/>
              <a:t>front-end</a:t>
            </a:r>
            <a:r>
              <a:rPr lang="en-US" b="0" i="0" baseline="0" dirty="0"/>
              <a:t> in React, focusing on displaying results from user searches, including </a:t>
            </a:r>
            <a:r>
              <a:rPr lang="en-US" b="1" i="0" baseline="0" dirty="0"/>
              <a:t>Neighborhood Insights</a:t>
            </a:r>
            <a:r>
              <a:rPr lang="en-US" b="0" i="0" baseline="0" dirty="0"/>
              <a:t>, property listings, home comparison, and ROI calculations.</a:t>
            </a:r>
            <a:endParaRPr lang="en-US" baseline="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A screenshot of a website&#10;&#10;Description automatically generated">
            <a:extLst>
              <a:ext uri="{FF2B5EF4-FFF2-40B4-BE49-F238E27FC236}">
                <a16:creationId xmlns:a16="http://schemas.microsoft.com/office/drawing/2014/main" id="{7AF618D9-8CBE-F3CC-6556-9D7F5014A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851" y="2375547"/>
            <a:ext cx="7250622" cy="380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266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69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86E7B2-67B2-FEC5-D582-38CF8FE6B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Task 2: Database Schema &amp; Backend Integration</a:t>
            </a:r>
          </a:p>
        </p:txBody>
      </p:sp>
      <p:graphicFrame>
        <p:nvGraphicFramePr>
          <p:cNvPr id="66" name="Rectangle 1">
            <a:extLst>
              <a:ext uri="{FF2B5EF4-FFF2-40B4-BE49-F238E27FC236}">
                <a16:creationId xmlns:a16="http://schemas.microsoft.com/office/drawing/2014/main" id="{69CC4F25-0730-17CA-2D20-9E010DA20D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139177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36349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843FEE-9DCE-49E0-B172-4465D1193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Task 3: Flask Integration Exploration</a:t>
            </a:r>
          </a:p>
        </p:txBody>
      </p:sp>
      <p:pic>
        <p:nvPicPr>
          <p:cNvPr id="7" name="Picture 5" descr="Getting Started With MERN Stack (Part I ...">
            <a:extLst>
              <a:ext uri="{FF2B5EF4-FFF2-40B4-BE49-F238E27FC236}">
                <a16:creationId xmlns:a16="http://schemas.microsoft.com/office/drawing/2014/main" id="{685B413B-1657-BB7D-4C88-097999C0D6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9963" y="2473175"/>
            <a:ext cx="3248025" cy="140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9" name="Picture 9" descr="Flask &amp; React - From Zero to Full-Stack (with Samples)">
            <a:extLst>
              <a:ext uri="{FF2B5EF4-FFF2-40B4-BE49-F238E27FC236}">
                <a16:creationId xmlns:a16="http://schemas.microsoft.com/office/drawing/2014/main" id="{FB310E58-B8D2-3851-34EE-F26A44FCAC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039" y="2714625"/>
            <a:ext cx="428625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934A5E5-D1DC-FD7A-C0BA-36A636779923}"/>
              </a:ext>
            </a:extLst>
          </p:cNvPr>
          <p:cNvSpPr txBox="1"/>
          <p:nvPr/>
        </p:nvSpPr>
        <p:spPr>
          <a:xfrm>
            <a:off x="7466454" y="4233467"/>
            <a:ext cx="39326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Developed strategies to leverage Python with MERN stack for future features.</a:t>
            </a:r>
          </a:p>
          <a:p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E9BC37-A648-112E-573E-9DF4CE26CFDF}"/>
              </a:ext>
            </a:extLst>
          </p:cNvPr>
          <p:cNvSpPr txBox="1"/>
          <p:nvPr/>
        </p:nvSpPr>
        <p:spPr>
          <a:xfrm>
            <a:off x="845039" y="4439150"/>
            <a:ext cx="48126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Researched Flask integration to enhance ROI tool functionality.</a:t>
            </a:r>
          </a:p>
        </p:txBody>
      </p:sp>
    </p:spTree>
    <p:extLst>
      <p:ext uri="{BB962C8B-B14F-4D97-AF65-F5344CB8AC3E}">
        <p14:creationId xmlns:p14="http://schemas.microsoft.com/office/powerpoint/2010/main" val="2295425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AEC1D-529C-A2DB-9D3E-49C475FB6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</a:rPr>
              <a:t>Task 4: API Research &amp; Testing</a:t>
            </a:r>
            <a:endParaRPr lang="en-US" sz="4000" b="1" dirty="0">
              <a:solidFill>
                <a:srgbClr val="FFFFFF"/>
              </a:solidFill>
            </a:endParaRPr>
          </a:p>
        </p:txBody>
      </p:sp>
      <p:graphicFrame>
        <p:nvGraphicFramePr>
          <p:cNvPr id="5" name="Rectangle 1">
            <a:extLst>
              <a:ext uri="{FF2B5EF4-FFF2-40B4-BE49-F238E27FC236}">
                <a16:creationId xmlns:a16="http://schemas.microsoft.com/office/drawing/2014/main" id="{FD7E4824-C9A8-C4EB-EEBE-A207EB3935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3957149"/>
              </p:ext>
            </p:extLst>
          </p:nvPr>
        </p:nvGraphicFramePr>
        <p:xfrm>
          <a:off x="1256711" y="1352710"/>
          <a:ext cx="9626711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78977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FD77A9-E083-2370-FD52-EB4AE1F67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432C3C-DAD0-5FC4-9893-64485CC51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Milestone Three Plan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8D69412-6AFC-6920-17ED-5B37CCF9A6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805022"/>
              </p:ext>
            </p:extLst>
          </p:nvPr>
        </p:nvGraphicFramePr>
        <p:xfrm>
          <a:off x="644056" y="2838427"/>
          <a:ext cx="10927830" cy="32445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4759">
                  <a:extLst>
                    <a:ext uri="{9D8B030D-6E8A-4147-A177-3AD203B41FA5}">
                      <a16:colId xmlns:a16="http://schemas.microsoft.com/office/drawing/2014/main" val="1518526739"/>
                    </a:ext>
                  </a:extLst>
                </a:gridCol>
                <a:gridCol w="2318159">
                  <a:extLst>
                    <a:ext uri="{9D8B030D-6E8A-4147-A177-3AD203B41FA5}">
                      <a16:colId xmlns:a16="http://schemas.microsoft.com/office/drawing/2014/main" val="3476595479"/>
                    </a:ext>
                  </a:extLst>
                </a:gridCol>
                <a:gridCol w="1982744">
                  <a:extLst>
                    <a:ext uri="{9D8B030D-6E8A-4147-A177-3AD203B41FA5}">
                      <a16:colId xmlns:a16="http://schemas.microsoft.com/office/drawing/2014/main" val="3402733566"/>
                    </a:ext>
                  </a:extLst>
                </a:gridCol>
                <a:gridCol w="1962168">
                  <a:extLst>
                    <a:ext uri="{9D8B030D-6E8A-4147-A177-3AD203B41FA5}">
                      <a16:colId xmlns:a16="http://schemas.microsoft.com/office/drawing/2014/main" val="135627618"/>
                    </a:ext>
                  </a:extLst>
                </a:gridCol>
              </a:tblGrid>
              <a:tr h="297745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600" u="none" strike="noStrike">
                          <a:effectLst/>
                        </a:rPr>
                        <a:t>Task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Donovan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Jonathan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Enrique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extLst>
                  <a:ext uri="{0D108BD9-81ED-4DB2-BD59-A6C34878D82A}">
                    <a16:rowId xmlns:a16="http://schemas.microsoft.com/office/drawing/2014/main" val="4062878372"/>
                  </a:ext>
                </a:extLst>
              </a:tr>
              <a:tr h="79939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1. Continue to research and test out caching vs python scrapping, and investigate scheduled API calls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implement/test       40%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Research             20%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Demo                   40%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extLst>
                  <a:ext uri="{0D108BD9-81ED-4DB2-BD59-A6C34878D82A}">
                    <a16:rowId xmlns:a16="http://schemas.microsoft.com/office/drawing/2014/main" val="364900018"/>
                  </a:ext>
                </a:extLst>
              </a:tr>
              <a:tr h="54857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2. Planning and begin development of home comparison tool and ROI calculator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Design                        30%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Design                   30%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Design                  40%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extLst>
                  <a:ext uri="{0D108BD9-81ED-4DB2-BD59-A6C34878D82A}">
                    <a16:rowId xmlns:a16="http://schemas.microsoft.com/office/drawing/2014/main" val="1118613570"/>
                  </a:ext>
                </a:extLst>
              </a:tr>
              <a:tr h="79939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3. Look into the exact data we want to use for the open search vs. Neighborhood insights dashboard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Implementation and test                               20%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Research and early testing                    50%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Test                        30%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extLst>
                  <a:ext uri="{0D108BD9-81ED-4DB2-BD59-A6C34878D82A}">
                    <a16:rowId xmlns:a16="http://schemas.microsoft.com/office/drawing/2014/main" val="1734796887"/>
                  </a:ext>
                </a:extLst>
              </a:tr>
              <a:tr h="79939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4. Refining API List and Continued Testing of current product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Refine and test        70%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                              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Test and Demo                    30%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294" marR="9294" marT="9294" marB="0" anchor="b"/>
                </a:tc>
                <a:extLst>
                  <a:ext uri="{0D108BD9-81ED-4DB2-BD59-A6C34878D82A}">
                    <a16:rowId xmlns:a16="http://schemas.microsoft.com/office/drawing/2014/main" val="35149185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31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RealEase Milestone1</Template>
  <TotalTime>300</TotalTime>
  <Words>734</Words>
  <Application>Microsoft Office PowerPoint</Application>
  <PresentationFormat>Widescreen</PresentationFormat>
  <Paragraphs>128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Aptos Display</vt:lpstr>
      <vt:lpstr>Aptos Narrow</vt:lpstr>
      <vt:lpstr>Arial</vt:lpstr>
      <vt:lpstr>Times New Roman</vt:lpstr>
      <vt:lpstr>Office Theme</vt:lpstr>
      <vt:lpstr>RealEase: Comprehensive Real Estate Insights Platform</vt:lpstr>
      <vt:lpstr>Milestone Overview</vt:lpstr>
      <vt:lpstr>Milestone Two Plan</vt:lpstr>
      <vt:lpstr>Task 1: Frontend Development and Card Display</vt:lpstr>
      <vt:lpstr>Task 1 Continued:</vt:lpstr>
      <vt:lpstr>Task 2: Database Schema &amp; Backend Integration</vt:lpstr>
      <vt:lpstr>Task 3: Flask Integration Exploration</vt:lpstr>
      <vt:lpstr>Task 4: API Research &amp; Testing</vt:lpstr>
      <vt:lpstr>Milestone Three Plan</vt:lpstr>
      <vt:lpstr>Task 1: Caching vs. Python Scraping &amp; Scheduled API Calls </vt:lpstr>
      <vt:lpstr>Task 2: Home Comparison Tool &amp; ROI Calculator Development</vt:lpstr>
      <vt:lpstr>Task 3: Data Selection for Open Search &amp; Insights Dashboard</vt:lpstr>
      <vt:lpstr>Faculty Advisor Feedback</vt:lpstr>
      <vt:lpstr>Main Menu Search Demo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Van Murphy</dc:creator>
  <cp:lastModifiedBy>Van Murphy</cp:lastModifiedBy>
  <cp:revision>2</cp:revision>
  <dcterms:created xsi:type="dcterms:W3CDTF">2024-10-27T23:55:43Z</dcterms:created>
  <dcterms:modified xsi:type="dcterms:W3CDTF">2024-10-28T14:50:15Z</dcterms:modified>
</cp:coreProperties>
</file>

<file path=docProps/thumbnail.jpeg>
</file>